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4"/>
  </p:notesMasterIdLst>
  <p:sldIdLst>
    <p:sldId id="258" r:id="rId5"/>
    <p:sldId id="259" r:id="rId6"/>
    <p:sldId id="262" r:id="rId7"/>
    <p:sldId id="342" r:id="rId8"/>
    <p:sldId id="331" r:id="rId9"/>
    <p:sldId id="332" r:id="rId10"/>
    <p:sldId id="330" r:id="rId11"/>
    <p:sldId id="333" r:id="rId12"/>
    <p:sldId id="334" r:id="rId13"/>
    <p:sldId id="335" r:id="rId14"/>
    <p:sldId id="337" r:id="rId15"/>
    <p:sldId id="338" r:id="rId16"/>
    <p:sldId id="339" r:id="rId17"/>
    <p:sldId id="327" r:id="rId18"/>
    <p:sldId id="340" r:id="rId19"/>
    <p:sldId id="341" r:id="rId20"/>
    <p:sldId id="328" r:id="rId21"/>
    <p:sldId id="321" r:id="rId22"/>
    <p:sldId id="260" r:id="rId23"/>
  </p:sldIdLst>
  <p:sldSz cx="12192000" cy="6858000"/>
  <p:notesSz cx="6858000" cy="9144000"/>
  <p:custDataLst>
    <p:custData r:id="rId2"/>
    <p:custData r:id="rId1"/>
    <p:custData r:id="rId3"/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4" autoAdjust="0"/>
    <p:restoredTop sz="77341" autoAdjust="0"/>
  </p:normalViewPr>
  <p:slideViewPr>
    <p:cSldViewPr snapToGrid="0" showGuides="1">
      <p:cViewPr varScale="1">
        <p:scale>
          <a:sx n="163" d="100"/>
          <a:sy n="163" d="100"/>
        </p:scale>
        <p:origin x="3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F1D1C-90D0-4F00-9BA3-077A17EF5B50}" type="datetimeFigureOut">
              <a:rPr lang="en-US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CB16-00DD-4F07-8367-2CC6834612C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5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/>
              <a:t>Pull feature to </a:t>
            </a:r>
            <a:r>
              <a:rPr lang="en-DE" dirty="0"/>
              <a:t>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Mention the Project / Repo approach.</a:t>
            </a:r>
          </a:p>
          <a:p>
            <a:r>
              <a:rPr lang="en-DE"/>
              <a:t>That is each project will have its own reposirory.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1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25D9599-D85C-4923-8E2F-F58377E52555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D6B2D-8D4C-4F72-B420-0F0444CCD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1" name="Date Placeholder 8">
              <a:extLst>
                <a:ext uri="{FF2B5EF4-FFF2-40B4-BE49-F238E27FC236}">
                  <a16:creationId xmlns:a16="http://schemas.microsoft.com/office/drawing/2014/main" id="{ADB98197-3672-4367-A773-C09C7BCC63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EC8A25-6A9A-42F5-B840-4B6BDECE19A1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9704DC-2999-46BC-BFA3-F7F837D4EA6D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F47084-4805-4BE3-B2A6-C788C9C3608D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29340AB-D70C-4955-9553-87C131E6A49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A55C9F2-69BD-42EA-B936-BA9205A6B9E6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381DAD-E257-4C59-930B-161FCFF5574E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F181E01-7375-4BD9-93C5-1EC3322C0EE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B203442-B466-4259-8ED9-9E88D4549593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D9086DB-B137-4F10-872A-0B43BC3534B8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A49C27-61F6-4404-AD2B-075142645330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2CE54B-0813-4850-9B17-8A4C6FC5D6A6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2779E56-031D-4707-88D0-9E956181793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FF7729-7133-4970-A896-8D9C036CC2F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8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 over Text" preserve="1">
  <p:cSld name="3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73E0B9-972B-4EE9-AAD6-90E3A7CE1984}"/>
              </a:ext>
            </a:extLst>
          </p:cNvPr>
          <p:cNvSpPr/>
          <p:nvPr/>
        </p:nvSpPr>
        <p:spPr>
          <a:xfrm>
            <a:off x="361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284DD-F64B-4980-926D-5AA011A5E851}"/>
              </a:ext>
            </a:extLst>
          </p:cNvPr>
          <p:cNvSpPr/>
          <p:nvPr/>
        </p:nvSpPr>
        <p:spPr>
          <a:xfrm>
            <a:off x="4249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4261B-520D-40B2-9E32-E8724EE7516B}"/>
              </a:ext>
            </a:extLst>
          </p:cNvPr>
          <p:cNvSpPr/>
          <p:nvPr/>
        </p:nvSpPr>
        <p:spPr>
          <a:xfrm>
            <a:off x="8137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49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37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F4E23913-8BD1-4C9F-9730-2643269D029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S11330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214C-C739-4412-9AA2-D3541ABCCB1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40C0C78-E87D-4D95-8211-EE3FC34688DB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785B-C9C3-4D45-8421-9748E72356D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4FC97-E9E5-4D00-938D-0C949C4DD0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6728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2554">
          <p15:clr>
            <a:srgbClr val="547EBF"/>
          </p15:clr>
        </p15:guide>
        <p15:guide id="8" pos="2677">
          <p15:clr>
            <a:srgbClr val="547EBF"/>
          </p15:clr>
        </p15:guide>
        <p15:guide id="9" pos="5003">
          <p15:clr>
            <a:srgbClr val="547EBF"/>
          </p15:clr>
        </p15:guide>
        <p15:guide id="10" pos="5126">
          <p15:clr>
            <a:srgbClr val="547EBF"/>
          </p15:clr>
        </p15:guide>
        <p15:guide id="11" orient="horz" pos="3874">
          <p15:clr>
            <a:srgbClr val="547EBF"/>
          </p15:clr>
        </p15:guide>
        <p15:guide id="12" orient="horz" pos="3997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s over Text" preserve="1">
  <p:cSld name="4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3CD2D2-2519-4113-AE7A-DBE90434442F}"/>
              </a:ext>
            </a:extLst>
          </p:cNvPr>
          <p:cNvSpPr/>
          <p:nvPr/>
        </p:nvSpPr>
        <p:spPr>
          <a:xfrm>
            <a:off x="361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139A6-C607-42BA-BBF4-F150401A35C0}"/>
              </a:ext>
            </a:extLst>
          </p:cNvPr>
          <p:cNvSpPr/>
          <p:nvPr/>
        </p:nvSpPr>
        <p:spPr>
          <a:xfrm>
            <a:off x="6193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99C0E-590D-4617-8391-0D34840309A6}"/>
              </a:ext>
            </a:extLst>
          </p:cNvPr>
          <p:cNvSpPr/>
          <p:nvPr/>
        </p:nvSpPr>
        <p:spPr>
          <a:xfrm>
            <a:off x="3277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D0ED20-761B-42B7-9465-9ACF1A6AF587}"/>
              </a:ext>
            </a:extLst>
          </p:cNvPr>
          <p:cNvSpPr/>
          <p:nvPr/>
        </p:nvSpPr>
        <p:spPr>
          <a:xfrm>
            <a:off x="9109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2801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7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7492EF3-07F5-462C-A358-EA0FA6822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9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77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93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Content Placeholder 24">
            <a:extLst>
              <a:ext uri="{FF2B5EF4-FFF2-40B4-BE49-F238E27FC236}">
                <a16:creationId xmlns:a16="http://schemas.microsoft.com/office/drawing/2014/main" id="{529EEB37-A411-4CB7-A38B-3FA1E543C5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09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Layout Support" hidden="1">
            <a:extLst>
              <a:ext uri="{FF2B5EF4-FFF2-40B4-BE49-F238E27FC236}">
                <a16:creationId xmlns:a16="http://schemas.microsoft.com/office/drawing/2014/main" id="{14E5BAC6-C77D-490E-8D4B-FD7EE150824F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S11440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C98E6-9128-4736-983A-6AA763A385E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290DBE1-C98B-4105-8491-F2EF814FC883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8B0D-F44E-412A-B581-21795CC1A43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68C4-31B7-4B22-BE58-67697FDF33E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264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1942">
          <p15:clr>
            <a:srgbClr val="547EBF"/>
          </p15:clr>
        </p15:guide>
        <p15:guide id="8" pos="2064">
          <p15:clr>
            <a:srgbClr val="547EBF"/>
          </p15:clr>
        </p15:guide>
        <p15:guide id="9" pos="3779">
          <p15:clr>
            <a:srgbClr val="547EBF"/>
          </p15:clr>
        </p15:guide>
        <p15:guide id="10" pos="3901">
          <p15:clr>
            <a:srgbClr val="547EBF"/>
          </p15:clr>
        </p15:guide>
        <p15:guide id="11" pos="5616">
          <p15:clr>
            <a:srgbClr val="547EBF"/>
          </p15:clr>
        </p15:guide>
        <p15:guide id="12" pos="5738">
          <p15:clr>
            <a:srgbClr val="547EBF"/>
          </p15:clr>
        </p15:guide>
        <p15:guide id="13" orient="horz" pos="3874">
          <p15:clr>
            <a:srgbClr val="547EBF"/>
          </p15:clr>
        </p15:guide>
        <p15:guide id="14" orient="horz" pos="3997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 Support" hidden="1">
            <a:extLst>
              <a:ext uri="{FF2B5EF4-FFF2-40B4-BE49-F238E27FC236}">
                <a16:creationId xmlns:a16="http://schemas.microsoft.com/office/drawing/2014/main" id="{46790C16-BCD5-4B07-9EA5-3B69285F973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CA23D-685A-4A56-BF02-D1B28433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91C-1320-479A-9472-FB9B4A527EFB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DB658-9AE4-4F44-9DEB-5E897E7A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47B40-711D-4456-8202-123DEAC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53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39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74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4119">
          <p15:clr>
            <a:srgbClr val="547EBF"/>
          </p15:clr>
        </p15:guide>
        <p15:guide id="7" orient="horz" pos="874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" preserve="1">
  <p:cSld name="Divider B with P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93BDDF0-4858-4DD7-81E8-30F6EB4BAE11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FAF897-DF65-4A39-AD79-9594B3D4E9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9619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wrap="square" bIns="2916000" anchor="ctr" anchorCtr="1">
            <a:noAutofit/>
          </a:bodyPr>
          <a:lstStyle>
            <a:lvl1pPr>
              <a:defRPr baseline="0">
                <a:latin typeface="+mn-lt"/>
                <a:cs typeface="+mn-cs"/>
              </a:defRPr>
            </a:lvl1pPr>
          </a:lstStyle>
          <a:p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31D2B529-B650-4796-B7E6-B4C971ABA54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D21FF-3078-44A2-B5F7-185C32E8F0D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E6C1BDBC-00EC-48F6-8931-2E4FE6722D93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6AB8FD-BEC4-4E50-B465-DB4BE4A7A34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784D1F-D548-4A0D-924A-AD5C0148F2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AEE5834D-03D7-444C-BCE1-1C130080741D}"/>
              </a:ext>
            </a:extLst>
          </p:cNvPr>
          <p:cNvSpPr txBox="1">
            <a:spLocks/>
          </p:cNvSpPr>
          <p:nvPr/>
        </p:nvSpPr>
        <p:spPr>
          <a:xfrm>
            <a:off x="10178400" y="6351918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E71BAFC0-28F1-4220-8D1D-4288FC9DD783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5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1731">
          <p15:clr>
            <a:srgbClr val="547EBF"/>
          </p15:clr>
        </p15:guide>
        <p15:guide id="2" pos="228">
          <p15:clr>
            <a:srgbClr val="547EBF"/>
          </p15:clr>
        </p15:guide>
        <p15:guide id="3" pos="5003">
          <p15:clr>
            <a:srgbClr val="547EBF"/>
          </p15:clr>
        </p15:guide>
        <p15:guide id="4" orient="horz" pos="2956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&#10;- Dark -" preserve="1">
  <p:cSld name="Divider B with Pic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5D1A3C9D-FA64-4BE2-BFA1-D8CED7A77A66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5C34C80-C2F9-4545-B7CF-646DB17E4A8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vert="horz" wrap="square" lIns="0" tIns="0" rIns="0" bIns="2916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2B726022-ACF2-4538-9A3B-79D0537F5387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FD28A3-0057-45C9-933E-F1F8E9007C18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98C7EE83-58B4-4A4A-BE05-BDCA171C9C0C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3835C8-45A5-45C9-9339-AFD289290DD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A0EC3-26A6-4C28-9EF5-65C8EDF8F42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285E683E-36BE-4472-867E-6657168BE1CA}"/>
              </a:ext>
            </a:extLst>
          </p:cNvPr>
          <p:cNvSpPr txBox="1">
            <a:spLocks/>
          </p:cNvSpPr>
          <p:nvPr/>
        </p:nvSpPr>
        <p:spPr>
          <a:xfrm>
            <a:off x="12142496" y="6817352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3AEA97AA-692E-4683-9EC6-282863D695B9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28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5003">
          <p15:clr>
            <a:srgbClr val="FFFFFF"/>
          </p15:clr>
        </p15:guide>
        <p15:guide id="2" orient="horz" pos="1731">
          <p15:clr>
            <a:srgbClr val="FFFFFF"/>
          </p15:clr>
        </p15:guide>
        <p15:guide id="3" pos="228">
          <p15:clr>
            <a:srgbClr val="FFFFFF"/>
          </p15:clr>
        </p15:guide>
        <p15:guide id="4" orient="horz" pos="2956">
          <p15:clr>
            <a:srgbClr val="FFFF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Light -" preserve="1">
  <p:cSld name="Closing Slide&#10;- Light -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0B4D747-F844-4C31-803F-20135C1BBA7C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0BAEC3C0-5AAF-45B5-A591-6C7647E9FF66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DB5F91EE-C393-4FFB-ADC5-A85F49BC152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EEF9B0CF-3D06-4472-AEFC-2E2B2B0EDDB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E1C0F6C-C183-4824-B2F6-43BFBDA8A48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B05D-4AD4-4A0F-80D0-C27F092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3D92-EAD9-4928-8F5E-43D6C0BBDA8E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95A03A-C550-4EF8-9C11-CE4F0F3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5302F4-8D2D-4B2F-BFD7-4EA091DB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924C9-3E7F-4E60-ABD9-9DA79E2B571A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8" name="Date Placeholder 8">
              <a:extLst>
                <a:ext uri="{FF2B5EF4-FFF2-40B4-BE49-F238E27FC236}">
                  <a16:creationId xmlns:a16="http://schemas.microsoft.com/office/drawing/2014/main" id="{A56AC832-D5E5-459E-A74C-763D9FD9F0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BBC5A2-7844-4EC7-99F1-2A1B0C9A806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AA3258-0E88-4920-BB74-0EE684AF0A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121489E-DD05-4C53-9DC8-63B7606978BC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35D4D64-AA07-44C1-9C43-8A207E6FC19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02E610-5C72-476D-AD18-136D54CCD9B8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78774F-E58D-40F5-81EC-25795E730B2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12B51C-1DC3-4040-82E8-EBB00CD95F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F5AE7E4-8684-4724-87D2-6462421C89F4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B7D16D6-9CD5-4981-8118-07295C1C528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44564D0-8836-4E85-85B9-25B4A3B66E23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2D2409-E894-4290-A014-CF59547B8467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B49E7F3-0E47-48B4-B2D1-B0BF6377336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764B68-44C1-4DF6-9563-74C0B661EE42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C807B188-E4F3-4EE0-BD09-7B5426201566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Dark -" preserve="1">
  <p:cSld name="Closing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23BE63CC-FD9D-4D13-9B51-665AAE495B90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E63AB4D1-BEF5-4198-A024-48C1B6929C9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DE4D50D0-5CA3-460B-9BBC-D1D8B6375C7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26B0D715-0DA4-494F-BCAE-E9690154DE1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A4083-9B63-4A62-B4A9-566CC31C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2C4-9CF4-46FD-B81B-4D4E9CCBA513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1152F-7EAA-4403-92F8-059FCF0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E91456-4515-4CBA-A20A-40E0D481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83726-3D6D-4C46-A7DE-47DEBAF055B7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7" name="Date Placeholder 8">
              <a:extLst>
                <a:ext uri="{FF2B5EF4-FFF2-40B4-BE49-F238E27FC236}">
                  <a16:creationId xmlns:a16="http://schemas.microsoft.com/office/drawing/2014/main" id="{C94137F1-9E8E-4674-86B9-DD72527991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BA2E3-44FE-459D-99D0-1D9F6BF386A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71F76-CAA8-4911-BB11-761F98A7654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BCCE5F-0059-47AB-86EA-41A4FA8D8A2A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18C457D-B27E-4929-8E41-6BC6E5D7BB4D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14DC750-E62B-45D7-A17D-7362AA907BB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2EC85C-E678-414A-A40C-64AEA685E8D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770E9F-D01F-4072-A621-B4FAD68A93FD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A5D98C-7D3A-47FA-903D-5DB5C11DA30C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3D8682-FC2E-4CFB-8D58-3760F3D2E23D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1EDDAF0-95CE-483D-B234-7073B299C56E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696631F-48C0-462A-989F-2B3F594C5B39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CE9B2C-AF59-4DEA-911A-0B298DCA099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1FCC55-03D0-4EF6-9077-0CF3E058B9CC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A8552BC8-1C5F-427A-BEC1-5752AD5C702B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2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Dark -" preserve="1">
  <p:cSld name="Title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1CAB1393-3D85-4C02-9155-D65DC6B03FC6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86D5691-86D2-43B2-A12E-202845E17E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BEC20D6D-7E7A-44B4-BA23-9EAFEAA292F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23946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72CC1C33-64C3-4D27-8120-1C76986C6A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6034088 h 6858000"/>
              <a:gd name="connsiteX4" fmla="*/ 9991724 w 12192000"/>
              <a:gd name="connsiteY4" fmla="*/ 6034088 h 6858000"/>
              <a:gd name="connsiteX5" fmla="*/ 9991724 w 12192000"/>
              <a:gd name="connsiteY5" fmla="*/ 3701549 h 6858000"/>
              <a:gd name="connsiteX6" fmla="*/ 9989763 w 12192000"/>
              <a:gd name="connsiteY6" fmla="*/ 3701549 h 6858000"/>
              <a:gd name="connsiteX7" fmla="*/ 9989763 w 12192000"/>
              <a:gd name="connsiteY7" fmla="*/ 3699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6034088"/>
                </a:lnTo>
                <a:lnTo>
                  <a:pt x="9991724" y="6034088"/>
                </a:lnTo>
                <a:lnTo>
                  <a:pt x="9991724" y="3701549"/>
                </a:lnTo>
                <a:lnTo>
                  <a:pt x="9989763" y="3701549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>
                <a:lumMod val="90000"/>
                <a:lumOff val="10000"/>
              </a:schemeClr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BE83E53A-3332-4DDB-8C0D-9138F7F8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E37270D5-30B8-41CF-9FD6-81CF629B3D85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C2BE-BFFD-44FE-B91C-2F7619E5C95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711ED06-6A7D-428C-86A1-A339A15F229A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6371E-9D17-4833-9D7C-91918309D1E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C924-92B2-4D7E-98BF-44DF9DEF74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464F3-59F2-4CAE-8832-5EE315CC0D24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A940C691-2570-4172-B700-44E3B95B6D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15C565-0794-4F11-B3E4-11D900876D6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3619E5-904B-4602-A812-EC1CB274C2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2CC646E-4A17-48E2-802C-76EC95C18DC2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9DB632-6E80-4AF6-B454-8B2A5370EFE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B737D10-FD12-4C0D-AB5B-7DB95F750F1B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B01C06-8027-4FFE-89B7-7FCF10E5E4A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12CBCC-61FB-4A50-AF22-5D80EF279D4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A99098-AE1D-4454-AA0A-EA7A867BA75E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62E073-A445-4E01-8F19-B156F8EBB10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75FE43-A9A2-4C84-91DB-3B0175858DAD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656904C-4966-4553-A01B-5D1BF776C05F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35B70E4-0D33-4030-B118-4FBE57767387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5E4C8D-B307-4203-9444-740633D248B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Flight Mode" hidden="1">
            <a:extLst>
              <a:ext uri="{FF2B5EF4-FFF2-40B4-BE49-F238E27FC236}">
                <a16:creationId xmlns:a16="http://schemas.microsoft.com/office/drawing/2014/main" id="{F4E13ADF-9F1D-4EB5-9379-393EFDD513D1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FFFFFF"/>
          </p15:clr>
        </p15:guide>
        <p15:guide id="2" orient="horz" pos="1793">
          <p15:clr>
            <a:srgbClr val="FFFFFF"/>
          </p15:clr>
        </p15:guide>
        <p15:guide id="3" pos="6350">
          <p15:clr>
            <a:srgbClr val="FFFFFF"/>
          </p15:clr>
        </p15:guide>
        <p15:guide id="4" orient="horz" pos="3078">
          <p15:clr>
            <a:srgbClr val="FFFFFF"/>
          </p15:clr>
        </p15:guide>
        <p15:guide id="5" orient="horz" pos="3323">
          <p15:clr>
            <a:srgbClr val="FFFFFF"/>
          </p15:clr>
        </p15:guide>
        <p15:guide id="7" orient="horz" pos="3874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1_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07EF12F7-A234-41F1-8B3A-E1003F7DC42A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8ED9-7A79-4424-9274-92598FC16B7B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96F0F6FA-373E-4A47-81AC-194DCE35A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72D8A0-9BC6-4D20-9398-223E179DD8E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29E535-B8C3-447F-B091-C6E787D18142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732A30A-1E92-471E-A296-49BC85338296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B08A38-9D68-4C96-BF03-FCF5F482E63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E29541-6B18-4DB6-9638-26B523EE766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BE8DB7-79EE-4915-9A84-E74213DC9C5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A38DA8-635E-40D2-A974-87859E318B00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C3739D-29E2-446B-8282-40228EB6E145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23B3D26-779A-46EF-A03D-91182B40D709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175015-355A-4231-A3FE-A1548BA4E655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78CE6C3-EBF3-41F2-B045-E9C1A225F1FC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5F1CDC7-73D7-4135-A63C-31D52AACA192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153E24-462A-4AFB-B893-27AEC39B948E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1387800"/>
            <a:ext cx="11468100" cy="4665663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A24CA-7FC1-4CC3-8F5E-996AF8BA148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624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6A83-C8C4-486F-8CA6-BFEAE6D5B9C4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879BB2-E118-44AA-8E66-B84B1106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608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950" y="1387475"/>
            <a:ext cx="5637213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2838" y="1387475"/>
            <a:ext cx="5637212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defRPr lang="en-US" sz="2000" b="1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marL="0" lvl="0" indent="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2359800"/>
            <a:ext cx="5637963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93200" y="2359800"/>
            <a:ext cx="5636850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DEF15377-3139-4822-B578-BBC3B9CC7E3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32F08-FDC8-40F5-AC87-D1CEC5436A5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2865C7AF-B185-407B-846D-247269D1D62B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8F7F6-54CE-4A1B-99AC-A934BA75F98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1506-A838-42BE-8EC6-E5DA4E396B6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502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1364">
          <p15:clr>
            <a:srgbClr val="547EBF"/>
          </p15:clr>
        </p15:guide>
        <p15:guide id="3" orient="horz" pos="1486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 over 3 Contents" preserve="1">
  <p:cSld name="Pic over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2062DCCD-5D51-49E3-84D4-5FDB8504A1D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1"/>
            <a:ext cx="12192000" cy="2942999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lIns="0" tIns="583200" rIns="0" bIns="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89B835D-0101-4970-91DD-E9CE4E5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05561"/>
            <a:ext cx="9886950" cy="885039"/>
          </a:xfrm>
          <a:solidFill>
            <a:schemeClr val="bg1"/>
          </a:solidFill>
        </p:spPr>
        <p:txBody>
          <a:bodyPr vert="horz" wrap="square" lIns="352800" tIns="194400" rIns="0" bIns="194400" rtlCol="0" anchor="t">
            <a:spAutoFit/>
          </a:bodyPr>
          <a:lstStyle>
            <a:lvl1pPr>
              <a:defRPr lang="en-US" sz="32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42EB164-85F4-4287-90BE-E0537A719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3331800"/>
            <a:ext cx="3693105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271E3E-AABC-48D9-81E0-63CC4C763A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3331800"/>
            <a:ext cx="3693428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DE6BBBA-49B5-48EB-9404-7BD1FF1D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3331800"/>
            <a:ext cx="3693750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3FB9EFE6-6BAF-476B-BC4D-88DF735D11F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4303801"/>
            <a:ext cx="3693105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78609856-B6FD-43AB-B8C2-C27409CCB0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49200" y="4303800"/>
            <a:ext cx="3693428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E24B5742-55D1-4393-9548-398B8254E6E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37200" y="4303800"/>
            <a:ext cx="3693750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531BFAB3-04A2-4880-AA78-F65A6ABFFDBA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S10331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6C70-F101-40CA-A6B2-7B3FC383C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F29CE9A-0BB8-4179-A367-E1EB8055DBB2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39B36-C6B0-4C48-99E1-7A5B820A470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9FFC-6F31-4CE1-B91F-5221729AB92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436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003">
          <p15:clr>
            <a:srgbClr val="547EBF"/>
          </p15:clr>
        </p15:guide>
        <p15:guide id="2" orient="horz" pos="262">
          <p15:clr>
            <a:srgbClr val="547EBF"/>
          </p15:clr>
        </p15:guide>
        <p15:guide id="3" orient="horz" pos="813">
          <p15:clr>
            <a:srgbClr val="547EBF"/>
          </p15:clr>
        </p15:guide>
        <p15:guide id="4" orient="horz" pos="1854">
          <p15:clr>
            <a:srgbClr val="547EBF"/>
          </p15:clr>
        </p15:guide>
        <p15:guide id="5" orient="horz" pos="2099">
          <p15:clr>
            <a:srgbClr val="547EBF"/>
          </p15:clr>
        </p15:guide>
        <p15:guide id="6" orient="horz" pos="2589">
          <p15:clr>
            <a:srgbClr val="547EBF"/>
          </p15:clr>
        </p15:guide>
        <p15:guide id="7" orient="horz" pos="2711">
          <p15:clr>
            <a:srgbClr val="547EBF"/>
          </p15:clr>
        </p15:guide>
        <p15:guide id="8" orient="horz" pos="3813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  <p15:guide id="11" pos="228">
          <p15:clr>
            <a:srgbClr val="547EBF"/>
          </p15:clr>
        </p15:guide>
        <p15:guide id="12" pos="2554">
          <p15:clr>
            <a:srgbClr val="547EBF"/>
          </p15:clr>
        </p15:guide>
        <p15:guide id="13" pos="2677">
          <p15:clr>
            <a:srgbClr val="547EBF"/>
          </p15:clr>
        </p15:guide>
        <p15:guide id="14" pos="5126">
          <p15:clr>
            <a:srgbClr val="547EBF"/>
          </p15:clr>
        </p15:guide>
        <p15:guide id="15" pos="7452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s" type="fourObj" preserve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E48E-6BD5-425B-9ED9-67DFE97C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9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168A5C8-131A-44E3-B496-8C639011868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  <a:solidFill>
            <a:schemeClr val="bg1"/>
          </a:solidFill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BB36D1AC-D4C0-4039-BEAE-E34C4439A6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950" y="1387475"/>
            <a:ext cx="2720975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2">
            <a:extLst>
              <a:ext uri="{FF2B5EF4-FFF2-40B4-BE49-F238E27FC236}">
                <a16:creationId xmlns:a16="http://schemas.microsoft.com/office/drawing/2014/main" id="{AEB49F1F-DBD5-49A5-BD74-D6512FB44E5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77200" y="1387476"/>
            <a:ext cx="2721963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3">
            <a:extLst>
              <a:ext uri="{FF2B5EF4-FFF2-40B4-BE49-F238E27FC236}">
                <a16:creationId xmlns:a16="http://schemas.microsoft.com/office/drawing/2014/main" id="{BFAF7E19-22E8-4D1A-AF8E-814B475E387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2838" y="1387475"/>
            <a:ext cx="2722562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A3A794B3-A0DA-437C-9F17-6497D975088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09074" y="1387476"/>
            <a:ext cx="2720975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FC9C264-FF86-4BC3-884D-18C00430EC43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S11040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905361-828B-4065-BD54-F5B2B537BD5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AD8CD4F-3BDF-469F-A938-BD3112BA1E7E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EE3D50A-1389-4284-8526-35FDED147FC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5F8B6B-1A53-4209-A6BC-C2AC293C56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19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3813">
          <p15:clr>
            <a:srgbClr val="547EBF"/>
          </p15:clr>
        </p15:guide>
        <p15:guide id="3" pos="1942">
          <p15:clr>
            <a:srgbClr val="547EBF"/>
          </p15:clr>
        </p15:guide>
        <p15:guide id="4" pos="2064">
          <p15:clr>
            <a:srgbClr val="547EBF"/>
          </p15:clr>
        </p15:guide>
        <p15:guide id="5" pos="3779">
          <p15:clr>
            <a:srgbClr val="547EBF"/>
          </p15:clr>
        </p15:guide>
        <p15:guide id="6" pos="3901">
          <p15:clr>
            <a:srgbClr val="547EBF"/>
          </p15:clr>
        </p15:guide>
        <p15:guide id="7" pos="5738">
          <p15:clr>
            <a:srgbClr val="547EBF"/>
          </p15:clr>
        </p15:guide>
        <p15:guide id="8" pos="5616">
          <p15:clr>
            <a:srgbClr val="547EBF"/>
          </p15:clr>
        </p15:guide>
        <p15:guide id="9" pos="7452">
          <p15:clr>
            <a:srgbClr val="547EBF"/>
          </p15:clr>
        </p15:guide>
        <p15:guide id="10" orient="horz" pos="139">
          <p15:clr>
            <a:srgbClr val="547EBF"/>
          </p15:clr>
        </p15:guide>
        <p15:guide id="11" orient="horz" pos="446">
          <p15:clr>
            <a:srgbClr val="547EBF"/>
          </p15:clr>
        </p15:guide>
        <p15:guide id="12" orient="horz" pos="629">
          <p15:clr>
            <a:srgbClr val="547EBF"/>
          </p15:clr>
        </p15:guide>
        <p15:guide id="13" orient="horz" pos="874">
          <p15:clr>
            <a:srgbClr val="547EBF"/>
          </p15:clr>
        </p15:guide>
        <p15:guide id="14" orient="horz" pos="3874">
          <p15:clr>
            <a:srgbClr val="547EBF"/>
          </p15:clr>
        </p15:guide>
        <p15:guide id="15" orient="horz" pos="3997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over Text" preserve="1">
  <p:cSld name="2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C6FAA-0769-44A2-8467-FCEE08AA1D3A}"/>
              </a:ext>
            </a:extLst>
          </p:cNvPr>
          <p:cNvSpPr/>
          <p:nvPr/>
        </p:nvSpPr>
        <p:spPr>
          <a:xfrm>
            <a:off x="361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AC7B4-943A-419A-BBCF-A922063FB3CD}"/>
              </a:ext>
            </a:extLst>
          </p:cNvPr>
          <p:cNvSpPr/>
          <p:nvPr/>
        </p:nvSpPr>
        <p:spPr>
          <a:xfrm>
            <a:off x="6193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3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93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Layout Support" hidden="1">
            <a:extLst>
              <a:ext uri="{FF2B5EF4-FFF2-40B4-BE49-F238E27FC236}">
                <a16:creationId xmlns:a16="http://schemas.microsoft.com/office/drawing/2014/main" id="{FC914281-C060-4287-AD67-15C25894E7FE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B11BC-6CA3-44AD-A5CF-FFDACBB5C2A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26EF6C0-B03B-4536-B1A8-58EECCC37560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F89D3-12CA-4686-94D2-CC317890BB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637D-CB79-4849-8B27-F6BEFF866F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0787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tags" Target="../tags/tag7.xml"/><Relationship Id="rId21" Type="http://schemas.openxmlformats.org/officeDocument/2006/relationships/tags" Target="../tags/tag2.xml"/><Relationship Id="rId42" Type="http://schemas.openxmlformats.org/officeDocument/2006/relationships/tags" Target="../tags/tag23.xml"/><Relationship Id="rId47" Type="http://schemas.openxmlformats.org/officeDocument/2006/relationships/tags" Target="../tags/tag28.xml"/><Relationship Id="rId63" Type="http://schemas.openxmlformats.org/officeDocument/2006/relationships/tags" Target="../tags/tag44.xml"/><Relationship Id="rId68" Type="http://schemas.openxmlformats.org/officeDocument/2006/relationships/tags" Target="../tags/tag49.xml"/><Relationship Id="rId84" Type="http://schemas.openxmlformats.org/officeDocument/2006/relationships/tags" Target="../tags/tag65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3.xml"/><Relationship Id="rId37" Type="http://schemas.openxmlformats.org/officeDocument/2006/relationships/tags" Target="../tags/tag18.xml"/><Relationship Id="rId53" Type="http://schemas.openxmlformats.org/officeDocument/2006/relationships/tags" Target="../tags/tag34.xml"/><Relationship Id="rId58" Type="http://schemas.openxmlformats.org/officeDocument/2006/relationships/tags" Target="../tags/tag39.xml"/><Relationship Id="rId74" Type="http://schemas.openxmlformats.org/officeDocument/2006/relationships/tags" Target="../tags/tag55.xml"/><Relationship Id="rId79" Type="http://schemas.openxmlformats.org/officeDocument/2006/relationships/tags" Target="../tags/tag60.xml"/><Relationship Id="rId5" Type="http://schemas.openxmlformats.org/officeDocument/2006/relationships/slideLayout" Target="../slideLayouts/slideLayout5.xml"/><Relationship Id="rId19" Type="http://schemas.openxmlformats.org/officeDocument/2006/relationships/customXml" Target="../../customXml/item1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43" Type="http://schemas.openxmlformats.org/officeDocument/2006/relationships/tags" Target="../tags/tag24.xml"/><Relationship Id="rId48" Type="http://schemas.openxmlformats.org/officeDocument/2006/relationships/tags" Target="../tags/tag29.xml"/><Relationship Id="rId56" Type="http://schemas.openxmlformats.org/officeDocument/2006/relationships/tags" Target="../tags/tag37.xml"/><Relationship Id="rId64" Type="http://schemas.openxmlformats.org/officeDocument/2006/relationships/tags" Target="../tags/tag45.xml"/><Relationship Id="rId69" Type="http://schemas.openxmlformats.org/officeDocument/2006/relationships/tags" Target="../tags/tag50.xml"/><Relationship Id="rId77" Type="http://schemas.openxmlformats.org/officeDocument/2006/relationships/tags" Target="../tags/tag5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2.xml"/><Relationship Id="rId72" Type="http://schemas.openxmlformats.org/officeDocument/2006/relationships/tags" Target="../tags/tag53.xml"/><Relationship Id="rId80" Type="http://schemas.openxmlformats.org/officeDocument/2006/relationships/tags" Target="../tags/tag61.xml"/><Relationship Id="rId85" Type="http://schemas.openxmlformats.org/officeDocument/2006/relationships/tags" Target="../tags/tag66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6.xml"/><Relationship Id="rId33" Type="http://schemas.openxmlformats.org/officeDocument/2006/relationships/tags" Target="../tags/tag14.xml"/><Relationship Id="rId38" Type="http://schemas.openxmlformats.org/officeDocument/2006/relationships/tags" Target="../tags/tag19.xml"/><Relationship Id="rId46" Type="http://schemas.openxmlformats.org/officeDocument/2006/relationships/tags" Target="../tags/tag27.xml"/><Relationship Id="rId59" Type="http://schemas.openxmlformats.org/officeDocument/2006/relationships/tags" Target="../tags/tag40.xml"/><Relationship Id="rId67" Type="http://schemas.openxmlformats.org/officeDocument/2006/relationships/tags" Target="../tags/tag48.xml"/><Relationship Id="rId20" Type="http://schemas.openxmlformats.org/officeDocument/2006/relationships/customXml" Target="../../customXml/item3.xml"/><Relationship Id="rId41" Type="http://schemas.openxmlformats.org/officeDocument/2006/relationships/tags" Target="../tags/tag22.xml"/><Relationship Id="rId54" Type="http://schemas.openxmlformats.org/officeDocument/2006/relationships/tags" Target="../tags/tag35.xml"/><Relationship Id="rId62" Type="http://schemas.openxmlformats.org/officeDocument/2006/relationships/tags" Target="../tags/tag43.xml"/><Relationship Id="rId70" Type="http://schemas.openxmlformats.org/officeDocument/2006/relationships/tags" Target="../tags/tag51.xml"/><Relationship Id="rId75" Type="http://schemas.openxmlformats.org/officeDocument/2006/relationships/tags" Target="../tags/tag56.xml"/><Relationship Id="rId83" Type="http://schemas.openxmlformats.org/officeDocument/2006/relationships/tags" Target="../tags/tag6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49" Type="http://schemas.openxmlformats.org/officeDocument/2006/relationships/tags" Target="../tags/tag30.xml"/><Relationship Id="rId57" Type="http://schemas.openxmlformats.org/officeDocument/2006/relationships/tags" Target="../tags/tag3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2.xml"/><Relationship Id="rId44" Type="http://schemas.openxmlformats.org/officeDocument/2006/relationships/tags" Target="../tags/tag25.xml"/><Relationship Id="rId52" Type="http://schemas.openxmlformats.org/officeDocument/2006/relationships/tags" Target="../tags/tag33.xml"/><Relationship Id="rId60" Type="http://schemas.openxmlformats.org/officeDocument/2006/relationships/tags" Target="../tags/tag41.xml"/><Relationship Id="rId65" Type="http://schemas.openxmlformats.org/officeDocument/2006/relationships/tags" Target="../tags/tag46.xml"/><Relationship Id="rId73" Type="http://schemas.openxmlformats.org/officeDocument/2006/relationships/tags" Target="../tags/tag54.xml"/><Relationship Id="rId78" Type="http://schemas.openxmlformats.org/officeDocument/2006/relationships/tags" Target="../tags/tag59.xml"/><Relationship Id="rId81" Type="http://schemas.openxmlformats.org/officeDocument/2006/relationships/tags" Target="../tags/tag62.xml"/><Relationship Id="rId86" Type="http://schemas.openxmlformats.org/officeDocument/2006/relationships/tags" Target="../tags/tag6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customXml" Target="../../customXml/item2.xml"/><Relationship Id="rId39" Type="http://schemas.openxmlformats.org/officeDocument/2006/relationships/tags" Target="../tags/tag20.xml"/><Relationship Id="rId34" Type="http://schemas.openxmlformats.org/officeDocument/2006/relationships/tags" Target="../tags/tag15.xml"/><Relationship Id="rId50" Type="http://schemas.openxmlformats.org/officeDocument/2006/relationships/tags" Target="../tags/tag31.xml"/><Relationship Id="rId55" Type="http://schemas.openxmlformats.org/officeDocument/2006/relationships/tags" Target="../tags/tag36.xml"/><Relationship Id="rId76" Type="http://schemas.openxmlformats.org/officeDocument/2006/relationships/tags" Target="../tags/tag5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10.xml"/><Relationship Id="rId24" Type="http://schemas.openxmlformats.org/officeDocument/2006/relationships/tags" Target="../tags/tag5.xml"/><Relationship Id="rId40" Type="http://schemas.openxmlformats.org/officeDocument/2006/relationships/tags" Target="../tags/tag21.xml"/><Relationship Id="rId45" Type="http://schemas.openxmlformats.org/officeDocument/2006/relationships/tags" Target="../tags/tag26.xml"/><Relationship Id="rId66" Type="http://schemas.openxmlformats.org/officeDocument/2006/relationships/tags" Target="../tags/tag47.xml"/><Relationship Id="rId61" Type="http://schemas.openxmlformats.org/officeDocument/2006/relationships/tags" Target="../tags/tag42.xml"/><Relationship Id="rId82" Type="http://schemas.openxmlformats.org/officeDocument/2006/relationships/tags" Target="../tags/tag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72B2565-927F-4932-9373-D7D8E15A4E8C}"/>
              </a:ext>
            </a:extLst>
          </p:cNvPr>
          <p:cNvGrpSpPr/>
          <p:nvPr/>
        </p:nvGrpSpPr>
        <p:grpSpPr>
          <a:xfrm>
            <a:off x="10178400" y="6351918"/>
            <a:ext cx="1652360" cy="335529"/>
            <a:chOff x="10178400" y="6351918"/>
            <a:chExt cx="1652360" cy="335529"/>
          </a:xfrm>
        </p:grpSpPr>
        <p:sp>
          <p:nvSpPr>
            <p:cNvPr id="168" name="Date Placeholder 8">
              <a:extLst>
                <a:ext uri="{FF2B5EF4-FFF2-40B4-BE49-F238E27FC236}">
                  <a16:creationId xmlns:a16="http://schemas.microsoft.com/office/drawing/2014/main" id="{B5509778-274E-47A0-951A-7B17BBB4C7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4/6/23</a:t>
              </a:fld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D23D12B-DB16-4677-908E-00598AEF0389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A02A48D-7353-4D91-8A7B-4B6BD6F22735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9C5FE24-D935-426F-8C83-DA8660816199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0044ABF-8FE1-44FD-B6CB-1CDFE350D1B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D00999B-5F53-4FF2-98C8-DD3B7F3B87B4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3DE679C-70DC-4247-A294-21C563F73BFF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A45E461-ACC3-487C-920B-0B7B61EC5C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518CC7-5E1D-4916-B45E-E937315439EF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4B97B2-9959-4CB2-950C-3D04E712929C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954DF21-2A16-4E3F-9529-FE504F1FB1CB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0B925A3-36A6-4FB0-AB5A-BDD011D7AF1A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D4E60C-96B1-43ED-91BD-35882064091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C97373-6CF6-4275-B6E0-7E080C8FF6A3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63740-75C3-4D24-BD01-A222651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 / Drawing Area">
            <a:extLst>
              <a:ext uri="{FF2B5EF4-FFF2-40B4-BE49-F238E27FC236}">
                <a16:creationId xmlns:a16="http://schemas.microsoft.com/office/drawing/2014/main" id="{3B0C5149-C68E-4E6F-8D27-E4CCA059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00" y="1387800"/>
            <a:ext cx="11468850" cy="466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156E601A-B1D3-4FF3-92D0-5D9809805AE8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12186019" y="6852019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600" baseline="0">
                <a:noFill/>
              </a:defRPr>
            </a:lvl1pPr>
          </a:lstStyle>
          <a:p>
            <a:fld id="{A504D38F-D6EC-4BFF-8B28-4094B09B3971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AADE90F-892A-40CE-8EB3-556F5930047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749301" y="6539400"/>
            <a:ext cx="53467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47084F0C-A337-417E-B7A3-E1EFE0CA4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200" y="6539400"/>
            <a:ext cx="3881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00000"/>
              </a:lnSpc>
              <a:defRPr sz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8" name="Flight Mode" hidden="1">
            <a:extLst>
              <a:ext uri="{FF2B5EF4-FFF2-40B4-BE49-F238E27FC236}">
                <a16:creationId xmlns:a16="http://schemas.microsoft.com/office/drawing/2014/main" id="{51C412DE-218A-4E7E-9C06-64F615FCCCBD}"/>
              </a:ext>
            </a:extLst>
          </p:cNvPr>
          <p:cNvSpPr/>
          <p:nvPr>
            <p:custDataLst>
              <p:custData r:id="rId18"/>
              <p:custData r:id="rId19"/>
              <p:custData r:id="rId20"/>
              <p:tags r:id="rId21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5" name="Grid 10" hidden="1">
            <a:extLst>
              <a:ext uri="{FF2B5EF4-FFF2-40B4-BE49-F238E27FC236}">
                <a16:creationId xmlns:a16="http://schemas.microsoft.com/office/drawing/2014/main" id="{41B63EA6-02E6-4417-813F-3F8DDC908FCB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2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122" name="Straight Connector 121" hidden="1">
              <a:extLst>
                <a:ext uri="{FF2B5EF4-FFF2-40B4-BE49-F238E27FC236}">
                  <a16:creationId xmlns:a16="http://schemas.microsoft.com/office/drawing/2014/main" id="{B9BCAA52-56AC-4618-A055-C2E9B544E0C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4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 hidden="1">
              <a:extLst>
                <a:ext uri="{FF2B5EF4-FFF2-40B4-BE49-F238E27FC236}">
                  <a16:creationId xmlns:a16="http://schemas.microsoft.com/office/drawing/2014/main" id="{841165C9-DF41-4C27-B862-CC9AC049EBB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5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 hidden="1">
              <a:extLst>
                <a:ext uri="{FF2B5EF4-FFF2-40B4-BE49-F238E27FC236}">
                  <a16:creationId xmlns:a16="http://schemas.microsoft.com/office/drawing/2014/main" id="{E40C5546-8718-479A-BFCD-6B018924DF8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6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 hidden="1">
              <a:extLst>
                <a:ext uri="{FF2B5EF4-FFF2-40B4-BE49-F238E27FC236}">
                  <a16:creationId xmlns:a16="http://schemas.microsoft.com/office/drawing/2014/main" id="{8CD9F926-ECA5-44EE-B14E-1F1FABD1E50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7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 hidden="1">
              <a:extLst>
                <a:ext uri="{FF2B5EF4-FFF2-40B4-BE49-F238E27FC236}">
                  <a16:creationId xmlns:a16="http://schemas.microsoft.com/office/drawing/2014/main" id="{7A1050B3-4C93-43BD-AAD2-F78B9746AA6A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8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 hidden="1">
              <a:extLst>
                <a:ext uri="{FF2B5EF4-FFF2-40B4-BE49-F238E27FC236}">
                  <a16:creationId xmlns:a16="http://schemas.microsoft.com/office/drawing/2014/main" id="{C5A43816-3FBB-40AA-BAAC-F15D05ED87C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9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 hidden="1">
              <a:extLst>
                <a:ext uri="{FF2B5EF4-FFF2-40B4-BE49-F238E27FC236}">
                  <a16:creationId xmlns:a16="http://schemas.microsoft.com/office/drawing/2014/main" id="{68EF79A0-3982-4F94-890F-927AC0D407F3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0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 hidden="1">
              <a:extLst>
                <a:ext uri="{FF2B5EF4-FFF2-40B4-BE49-F238E27FC236}">
                  <a16:creationId xmlns:a16="http://schemas.microsoft.com/office/drawing/2014/main" id="{90AF35A3-2882-44AA-9F0F-35F22F26E78A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1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 hidden="1">
              <a:extLst>
                <a:ext uri="{FF2B5EF4-FFF2-40B4-BE49-F238E27FC236}">
                  <a16:creationId xmlns:a16="http://schemas.microsoft.com/office/drawing/2014/main" id="{2F806B57-44CB-4E9D-81B7-FD8FAA925C2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2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 hidden="1">
              <a:extLst>
                <a:ext uri="{FF2B5EF4-FFF2-40B4-BE49-F238E27FC236}">
                  <a16:creationId xmlns:a16="http://schemas.microsoft.com/office/drawing/2014/main" id="{2DCB8A2C-AFC9-4FC7-A23D-CC904D1DDEF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3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 hidden="1">
              <a:extLst>
                <a:ext uri="{FF2B5EF4-FFF2-40B4-BE49-F238E27FC236}">
                  <a16:creationId xmlns:a16="http://schemas.microsoft.com/office/drawing/2014/main" id="{3B165C40-F358-429A-A07B-C1B04037341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4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 hidden="1">
              <a:extLst>
                <a:ext uri="{FF2B5EF4-FFF2-40B4-BE49-F238E27FC236}">
                  <a16:creationId xmlns:a16="http://schemas.microsoft.com/office/drawing/2014/main" id="{8F9DDED8-902B-4E60-AB2B-39010B04F09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5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 hidden="1">
              <a:extLst>
                <a:ext uri="{FF2B5EF4-FFF2-40B4-BE49-F238E27FC236}">
                  <a16:creationId xmlns:a16="http://schemas.microsoft.com/office/drawing/2014/main" id="{1CD222CA-1F87-4A58-9BCD-4F7A32F4B90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6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 hidden="1">
              <a:extLst>
                <a:ext uri="{FF2B5EF4-FFF2-40B4-BE49-F238E27FC236}">
                  <a16:creationId xmlns:a16="http://schemas.microsoft.com/office/drawing/2014/main" id="{8FDEF18F-A575-480D-B8A9-38FA8211F9B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7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 hidden="1">
              <a:extLst>
                <a:ext uri="{FF2B5EF4-FFF2-40B4-BE49-F238E27FC236}">
                  <a16:creationId xmlns:a16="http://schemas.microsoft.com/office/drawing/2014/main" id="{CD7861F7-C6EB-4565-BF1E-ACA830B57B8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8"/>
              </p:custDataLst>
            </p:nvPr>
          </p:nvCxnSpPr>
          <p:spPr>
            <a:xfrm>
              <a:off x="1183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 hidden="1">
              <a:extLst>
                <a:ext uri="{FF2B5EF4-FFF2-40B4-BE49-F238E27FC236}">
                  <a16:creationId xmlns:a16="http://schemas.microsoft.com/office/drawing/2014/main" id="{8561AD68-A6E5-4837-845D-3F0D44864AA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9"/>
              </p:custDataLst>
            </p:nvPr>
          </p:nvCxnSpPr>
          <p:spPr>
            <a:xfrm>
              <a:off x="249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 hidden="1">
              <a:extLst>
                <a:ext uri="{FF2B5EF4-FFF2-40B4-BE49-F238E27FC236}">
                  <a16:creationId xmlns:a16="http://schemas.microsoft.com/office/drawing/2014/main" id="{77F5B4AA-6DD9-4D10-A56E-13F0CDEE827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0"/>
              </p:custDataLst>
            </p:nvPr>
          </p:nvCxnSpPr>
          <p:spPr>
            <a:xfrm>
              <a:off x="2694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 hidden="1">
              <a:extLst>
                <a:ext uri="{FF2B5EF4-FFF2-40B4-BE49-F238E27FC236}">
                  <a16:creationId xmlns:a16="http://schemas.microsoft.com/office/drawing/2014/main" id="{E32DD88E-6225-48B7-BD63-5A7152D25D0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1"/>
              </p:custDataLst>
            </p:nvPr>
          </p:nvCxnSpPr>
          <p:spPr>
            <a:xfrm>
              <a:off x="483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 hidden="1">
              <a:extLst>
                <a:ext uri="{FF2B5EF4-FFF2-40B4-BE49-F238E27FC236}">
                  <a16:creationId xmlns:a16="http://schemas.microsoft.com/office/drawing/2014/main" id="{EA6FB8A1-41A5-4DF4-B1E6-A6478D623E0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2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 hidden="1">
              <a:extLst>
                <a:ext uri="{FF2B5EF4-FFF2-40B4-BE49-F238E27FC236}">
                  <a16:creationId xmlns:a16="http://schemas.microsoft.com/office/drawing/2014/main" id="{3D29ED6E-C07F-49D3-9F68-C9D56EFE9B0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3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 hidden="1">
              <a:extLst>
                <a:ext uri="{FF2B5EF4-FFF2-40B4-BE49-F238E27FC236}">
                  <a16:creationId xmlns:a16="http://schemas.microsoft.com/office/drawing/2014/main" id="{5F2EB72B-1BB9-4C67-B4EA-3C17CB77D47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4"/>
              </p:custDataLst>
            </p:nvPr>
          </p:nvCxnSpPr>
          <p:spPr>
            <a:xfrm>
              <a:off x="735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 hidden="1">
              <a:extLst>
                <a:ext uri="{FF2B5EF4-FFF2-40B4-BE49-F238E27FC236}">
                  <a16:creationId xmlns:a16="http://schemas.microsoft.com/office/drawing/2014/main" id="{B346624D-E567-4FB4-B2E7-6825A421488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5"/>
              </p:custDataLst>
            </p:nvPr>
          </p:nvCxnSpPr>
          <p:spPr>
            <a:xfrm>
              <a:off x="9498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 hidden="1">
              <a:extLst>
                <a:ext uri="{FF2B5EF4-FFF2-40B4-BE49-F238E27FC236}">
                  <a16:creationId xmlns:a16="http://schemas.microsoft.com/office/drawing/2014/main" id="{DC075EA0-9EE4-4C41-83ED-54AE4FB9BF4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6"/>
              </p:custDataLst>
            </p:nvPr>
          </p:nvCxnSpPr>
          <p:spPr>
            <a:xfrm>
              <a:off x="969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id 12" hidden="1">
            <a:extLst>
              <a:ext uri="{FF2B5EF4-FFF2-40B4-BE49-F238E27FC236}">
                <a16:creationId xmlns:a16="http://schemas.microsoft.com/office/drawing/2014/main" id="{FF76E8F0-D76F-435F-B567-796EC5CE9631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3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7" name="Straight Connector 6" hidden="1">
              <a:extLst>
                <a:ext uri="{FF2B5EF4-FFF2-40B4-BE49-F238E27FC236}">
                  <a16:creationId xmlns:a16="http://schemas.microsoft.com/office/drawing/2014/main" id="{0C720340-B66D-4F49-B9FD-4575B31C2A69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6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>
              <a:extLst>
                <a:ext uri="{FF2B5EF4-FFF2-40B4-BE49-F238E27FC236}">
                  <a16:creationId xmlns:a16="http://schemas.microsoft.com/office/drawing/2014/main" id="{81807A62-654A-43ED-B683-CBC4326BC8A7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7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 hidden="1">
              <a:extLst>
                <a:ext uri="{FF2B5EF4-FFF2-40B4-BE49-F238E27FC236}">
                  <a16:creationId xmlns:a16="http://schemas.microsoft.com/office/drawing/2014/main" id="{A2146F73-BE7D-4958-AFDC-6C553858747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8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 hidden="1">
              <a:extLst>
                <a:ext uri="{FF2B5EF4-FFF2-40B4-BE49-F238E27FC236}">
                  <a16:creationId xmlns:a16="http://schemas.microsoft.com/office/drawing/2014/main" id="{08567DD7-82C1-49B4-90EE-ADB8EC52EE63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9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 hidden="1">
              <a:extLst>
                <a:ext uri="{FF2B5EF4-FFF2-40B4-BE49-F238E27FC236}">
                  <a16:creationId xmlns:a16="http://schemas.microsoft.com/office/drawing/2014/main" id="{0CFA2081-C2A6-42A6-8B44-6F472F05821C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0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 hidden="1">
              <a:extLst>
                <a:ext uri="{FF2B5EF4-FFF2-40B4-BE49-F238E27FC236}">
                  <a16:creationId xmlns:a16="http://schemas.microsoft.com/office/drawing/2014/main" id="{104CDA09-3A8E-4406-B53D-580F1F54D23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1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 hidden="1">
              <a:extLst>
                <a:ext uri="{FF2B5EF4-FFF2-40B4-BE49-F238E27FC236}">
                  <a16:creationId xmlns:a16="http://schemas.microsoft.com/office/drawing/2014/main" id="{D6D50EA8-3658-4BCD-9E6B-EEF3474A6A4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2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 hidden="1">
              <a:extLst>
                <a:ext uri="{FF2B5EF4-FFF2-40B4-BE49-F238E27FC236}">
                  <a16:creationId xmlns:a16="http://schemas.microsoft.com/office/drawing/2014/main" id="{1EA2E3FB-FA29-4B7C-84F6-9168D2D3A73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3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 hidden="1">
              <a:extLst>
                <a:ext uri="{FF2B5EF4-FFF2-40B4-BE49-F238E27FC236}">
                  <a16:creationId xmlns:a16="http://schemas.microsoft.com/office/drawing/2014/main" id="{B2311BA9-01D8-4BDD-8A6B-AFC36ED07AA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4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 hidden="1">
              <a:extLst>
                <a:ext uri="{FF2B5EF4-FFF2-40B4-BE49-F238E27FC236}">
                  <a16:creationId xmlns:a16="http://schemas.microsoft.com/office/drawing/2014/main" id="{36326F7B-2F81-42A5-A8A3-08D81254EDE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5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 hidden="1">
              <a:extLst>
                <a:ext uri="{FF2B5EF4-FFF2-40B4-BE49-F238E27FC236}">
                  <a16:creationId xmlns:a16="http://schemas.microsoft.com/office/drawing/2014/main" id="{741DBAE7-4EF5-4432-8620-05D708AF211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6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 hidden="1">
              <a:extLst>
                <a:ext uri="{FF2B5EF4-FFF2-40B4-BE49-F238E27FC236}">
                  <a16:creationId xmlns:a16="http://schemas.microsoft.com/office/drawing/2014/main" id="{866B77BB-5373-47BC-B6BB-A46011200B8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7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 hidden="1">
              <a:extLst>
                <a:ext uri="{FF2B5EF4-FFF2-40B4-BE49-F238E27FC236}">
                  <a16:creationId xmlns:a16="http://schemas.microsoft.com/office/drawing/2014/main" id="{AB675A73-DA3C-4310-B48A-116FD3C92CA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8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 hidden="1">
              <a:extLst>
                <a:ext uri="{FF2B5EF4-FFF2-40B4-BE49-F238E27FC236}">
                  <a16:creationId xmlns:a16="http://schemas.microsoft.com/office/drawing/2014/main" id="{FD1A032F-5215-47FA-A3CE-9EFBCA91DFC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9"/>
              </p:custDataLst>
            </p:nvPr>
          </p:nvCxnSpPr>
          <p:spPr>
            <a:xfrm>
              <a:off x="11830800" y="124200"/>
              <a:ext cx="0" cy="6512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 hidden="1">
              <a:extLst>
                <a:ext uri="{FF2B5EF4-FFF2-40B4-BE49-F238E27FC236}">
                  <a16:creationId xmlns:a16="http://schemas.microsoft.com/office/drawing/2014/main" id="{E36586DA-53F8-41F6-99C5-9DF0B9B6912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0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 hidden="1">
              <a:extLst>
                <a:ext uri="{FF2B5EF4-FFF2-40B4-BE49-F238E27FC236}">
                  <a16:creationId xmlns:a16="http://schemas.microsoft.com/office/drawing/2014/main" id="{2AE8270B-EC18-4447-ADBC-6B26C087C15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1"/>
              </p:custDataLst>
            </p:nvPr>
          </p:nvCxnSpPr>
          <p:spPr>
            <a:xfrm>
              <a:off x="113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 hidden="1">
              <a:extLst>
                <a:ext uri="{FF2B5EF4-FFF2-40B4-BE49-F238E27FC236}">
                  <a16:creationId xmlns:a16="http://schemas.microsoft.com/office/drawing/2014/main" id="{C4C3C528-5E8B-43CE-ABDE-94741A0B790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2"/>
              </p:custDataLst>
            </p:nvPr>
          </p:nvCxnSpPr>
          <p:spPr>
            <a:xfrm>
              <a:off x="133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 hidden="1">
              <a:extLst>
                <a:ext uri="{FF2B5EF4-FFF2-40B4-BE49-F238E27FC236}">
                  <a16:creationId xmlns:a16="http://schemas.microsoft.com/office/drawing/2014/main" id="{49DDFBCD-533D-40B2-BD61-7137513D544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3"/>
              </p:custDataLst>
            </p:nvPr>
          </p:nvCxnSpPr>
          <p:spPr>
            <a:xfrm>
              <a:off x="211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 hidden="1">
              <a:extLst>
                <a:ext uri="{FF2B5EF4-FFF2-40B4-BE49-F238E27FC236}">
                  <a16:creationId xmlns:a16="http://schemas.microsoft.com/office/drawing/2014/main" id="{AC9C8967-DFBE-42BE-AAE6-4896E52D759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4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 hidden="1">
              <a:extLst>
                <a:ext uri="{FF2B5EF4-FFF2-40B4-BE49-F238E27FC236}">
                  <a16:creationId xmlns:a16="http://schemas.microsoft.com/office/drawing/2014/main" id="{2AEC60AB-AFE6-42B8-A688-03ACD213155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5"/>
              </p:custDataLst>
            </p:nvPr>
          </p:nvCxnSpPr>
          <p:spPr>
            <a:xfrm>
              <a:off x="308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 hidden="1">
              <a:extLst>
                <a:ext uri="{FF2B5EF4-FFF2-40B4-BE49-F238E27FC236}">
                  <a16:creationId xmlns:a16="http://schemas.microsoft.com/office/drawing/2014/main" id="{3BC37E11-9F9D-4B42-B265-A2C4F644F077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6"/>
              </p:custDataLst>
            </p:nvPr>
          </p:nvCxnSpPr>
          <p:spPr>
            <a:xfrm>
              <a:off x="405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 hidden="1">
              <a:extLst>
                <a:ext uri="{FF2B5EF4-FFF2-40B4-BE49-F238E27FC236}">
                  <a16:creationId xmlns:a16="http://schemas.microsoft.com/office/drawing/2014/main" id="{9BFBEA6C-9985-47BB-9EAB-4229A839E53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7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 hidden="1">
              <a:extLst>
                <a:ext uri="{FF2B5EF4-FFF2-40B4-BE49-F238E27FC236}">
                  <a16:creationId xmlns:a16="http://schemas.microsoft.com/office/drawing/2014/main" id="{CDFDE7CB-E86F-4397-97EF-13AE57F2A14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8"/>
              </p:custDataLst>
            </p:nvPr>
          </p:nvCxnSpPr>
          <p:spPr>
            <a:xfrm>
              <a:off x="599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 hidden="1">
              <a:extLst>
                <a:ext uri="{FF2B5EF4-FFF2-40B4-BE49-F238E27FC236}">
                  <a16:creationId xmlns:a16="http://schemas.microsoft.com/office/drawing/2014/main" id="{F6160416-5122-40AB-8869-40DF728B201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9"/>
              </p:custDataLst>
            </p:nvPr>
          </p:nvCxnSpPr>
          <p:spPr>
            <a:xfrm>
              <a:off x="697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 hidden="1">
              <a:extLst>
                <a:ext uri="{FF2B5EF4-FFF2-40B4-BE49-F238E27FC236}">
                  <a16:creationId xmlns:a16="http://schemas.microsoft.com/office/drawing/2014/main" id="{8B28EF8C-BC86-4E39-B5B8-7DBB34CC59B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0"/>
              </p:custDataLst>
            </p:nvPr>
          </p:nvCxnSpPr>
          <p:spPr>
            <a:xfrm>
              <a:off x="794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 hidden="1">
              <a:extLst>
                <a:ext uri="{FF2B5EF4-FFF2-40B4-BE49-F238E27FC236}">
                  <a16:creationId xmlns:a16="http://schemas.microsoft.com/office/drawing/2014/main" id="{56938AB8-5069-4B75-AB9C-99F36915E94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1"/>
              </p:custDataLst>
            </p:nvPr>
          </p:nvCxnSpPr>
          <p:spPr>
            <a:xfrm>
              <a:off x="891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 hidden="1">
              <a:extLst>
                <a:ext uri="{FF2B5EF4-FFF2-40B4-BE49-F238E27FC236}">
                  <a16:creationId xmlns:a16="http://schemas.microsoft.com/office/drawing/2014/main" id="{1EE77ADD-931D-405C-BFCB-BF7A7157011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2"/>
              </p:custDataLst>
            </p:nvPr>
          </p:nvCxnSpPr>
          <p:spPr>
            <a:xfrm>
              <a:off x="988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 hidden="1">
              <a:extLst>
                <a:ext uri="{FF2B5EF4-FFF2-40B4-BE49-F238E27FC236}">
                  <a16:creationId xmlns:a16="http://schemas.microsoft.com/office/drawing/2014/main" id="{9D39FEC3-5B82-4B42-A3A3-1F2796CA3E1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3"/>
              </p:custDataLst>
            </p:nvPr>
          </p:nvCxnSpPr>
          <p:spPr>
            <a:xfrm>
              <a:off x="1085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 hidden="1">
              <a:extLst>
                <a:ext uri="{FF2B5EF4-FFF2-40B4-BE49-F238E27FC236}">
                  <a16:creationId xmlns:a16="http://schemas.microsoft.com/office/drawing/2014/main" id="{6F925EAA-C8D4-4B77-AA37-C7BFA476BBC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4"/>
              </p:custDataLst>
            </p:nvPr>
          </p:nvCxnSpPr>
          <p:spPr>
            <a:xfrm>
              <a:off x="1105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 hidden="1">
              <a:extLst>
                <a:ext uri="{FF2B5EF4-FFF2-40B4-BE49-F238E27FC236}">
                  <a16:creationId xmlns:a16="http://schemas.microsoft.com/office/drawing/2014/main" id="{E8757983-5EE2-4769-8245-E31F1ED65B6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5"/>
              </p:custDataLst>
            </p:nvPr>
          </p:nvCxnSpPr>
          <p:spPr>
            <a:xfrm>
              <a:off x="1008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 hidden="1">
              <a:extLst>
                <a:ext uri="{FF2B5EF4-FFF2-40B4-BE49-F238E27FC236}">
                  <a16:creationId xmlns:a16="http://schemas.microsoft.com/office/drawing/2014/main" id="{A044F907-AF6F-46F4-B892-BC02A9FD2BB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6"/>
              </p:custDataLst>
            </p:nvPr>
          </p:nvCxnSpPr>
          <p:spPr>
            <a:xfrm>
              <a:off x="910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 hidden="1">
              <a:extLst>
                <a:ext uri="{FF2B5EF4-FFF2-40B4-BE49-F238E27FC236}">
                  <a16:creationId xmlns:a16="http://schemas.microsoft.com/office/drawing/2014/main" id="{E2BCF494-8ECB-4AC3-B516-FB75CA4F475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7"/>
              </p:custDataLst>
            </p:nvPr>
          </p:nvCxnSpPr>
          <p:spPr>
            <a:xfrm>
              <a:off x="813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 hidden="1">
              <a:extLst>
                <a:ext uri="{FF2B5EF4-FFF2-40B4-BE49-F238E27FC236}">
                  <a16:creationId xmlns:a16="http://schemas.microsoft.com/office/drawing/2014/main" id="{4F0BF6E1-571A-4A10-899A-34FA93380CF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8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 hidden="1">
              <a:extLst>
                <a:ext uri="{FF2B5EF4-FFF2-40B4-BE49-F238E27FC236}">
                  <a16:creationId xmlns:a16="http://schemas.microsoft.com/office/drawing/2014/main" id="{EFE4685F-8184-4B37-ADB6-4A77661F791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9"/>
              </p:custDataLst>
            </p:nvPr>
          </p:nvCxnSpPr>
          <p:spPr>
            <a:xfrm>
              <a:off x="619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 hidden="1">
              <a:extLst>
                <a:ext uri="{FF2B5EF4-FFF2-40B4-BE49-F238E27FC236}">
                  <a16:creationId xmlns:a16="http://schemas.microsoft.com/office/drawing/2014/main" id="{FB657C60-9C8D-4C27-8F8A-03D0F331A36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0"/>
              </p:custDataLst>
            </p:nvPr>
          </p:nvCxnSpPr>
          <p:spPr>
            <a:xfrm>
              <a:off x="522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 hidden="1">
              <a:extLst>
                <a:ext uri="{FF2B5EF4-FFF2-40B4-BE49-F238E27FC236}">
                  <a16:creationId xmlns:a16="http://schemas.microsoft.com/office/drawing/2014/main" id="{F7ABD9BE-03F8-48CD-B3BC-A930462986C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1"/>
              </p:custDataLst>
            </p:nvPr>
          </p:nvCxnSpPr>
          <p:spPr>
            <a:xfrm>
              <a:off x="424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 hidden="1">
              <a:extLst>
                <a:ext uri="{FF2B5EF4-FFF2-40B4-BE49-F238E27FC236}">
                  <a16:creationId xmlns:a16="http://schemas.microsoft.com/office/drawing/2014/main" id="{9DDAD4FF-AC4C-4824-87EC-362CE3E456C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2"/>
              </p:custDataLst>
            </p:nvPr>
          </p:nvCxnSpPr>
          <p:spPr>
            <a:xfrm>
              <a:off x="327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 hidden="1">
              <a:extLst>
                <a:ext uri="{FF2B5EF4-FFF2-40B4-BE49-F238E27FC236}">
                  <a16:creationId xmlns:a16="http://schemas.microsoft.com/office/drawing/2014/main" id="{4EC1C75D-B773-4A7A-A705-272F11FC167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3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id Support" hidden="1">
            <a:extLst>
              <a:ext uri="{FF2B5EF4-FFF2-40B4-BE49-F238E27FC236}">
                <a16:creationId xmlns:a16="http://schemas.microsoft.com/office/drawing/2014/main" id="{5093255A-77AA-4705-B677-0E1D7A4506A0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4"/>
            </p:custDataLst>
          </p:nvPr>
        </p:nvGrpSpPr>
        <p:grpSpPr>
          <a:xfrm>
            <a:off x="-319200" y="-264600"/>
            <a:ext cx="12150674" cy="7336800"/>
            <a:chOff x="-319200" y="-264600"/>
            <a:chExt cx="12150674" cy="7336800"/>
          </a:xfrm>
        </p:grpSpPr>
        <p:grpSp>
          <p:nvGrpSpPr>
            <p:cNvPr id="5" name="Grid Support 12" hidden="1">
              <a:extLst>
                <a:ext uri="{FF2B5EF4-FFF2-40B4-BE49-F238E27FC236}">
                  <a16:creationId xmlns:a16="http://schemas.microsoft.com/office/drawing/2014/main" id="{7B4B4756-C5B2-43E4-ACA4-083446A0DE77}"/>
                </a:ext>
              </a:extLst>
            </p:cNvPr>
            <p:cNvGrpSpPr/>
            <p:nvPr userDrawn="1"/>
          </p:nvGrpSpPr>
          <p:grpSpPr>
            <a:xfrm>
              <a:off x="-319200" y="-264600"/>
              <a:ext cx="12150674" cy="6901200"/>
              <a:chOff x="-319200" y="-264600"/>
              <a:chExt cx="12150674" cy="6901200"/>
            </a:xfrm>
          </p:grpSpPr>
          <p:cxnSp>
            <p:nvCxnSpPr>
              <p:cNvPr id="11" name="Straight Connector 10" hidden="1">
                <a:extLst>
                  <a:ext uri="{FF2B5EF4-FFF2-40B4-BE49-F238E27FC236}">
                    <a16:creationId xmlns:a16="http://schemas.microsoft.com/office/drawing/2014/main" id="{7E7B2023-E1E9-4E99-8B7E-9C9D04AD6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61950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2" name="Straight Connector 11" hidden="1">
                <a:extLst>
                  <a:ext uri="{FF2B5EF4-FFF2-40B4-BE49-F238E27FC236}">
                    <a16:creationId xmlns:a16="http://schemas.microsoft.com/office/drawing/2014/main" id="{44A21D1C-257C-4ED7-A0DE-88DCB979B0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3" name="Straight Connector 12" hidden="1">
                <a:extLst>
                  <a:ext uri="{FF2B5EF4-FFF2-40B4-BE49-F238E27FC236}">
                    <a16:creationId xmlns:a16="http://schemas.microsoft.com/office/drawing/2014/main" id="{8470DBE5-936E-4227-A342-27E3E10271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3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4" name="Straight Connector 13" hidden="1">
                <a:extLst>
                  <a:ext uri="{FF2B5EF4-FFF2-40B4-BE49-F238E27FC236}">
                    <a16:creationId xmlns:a16="http://schemas.microsoft.com/office/drawing/2014/main" id="{37F0AE8D-E357-4137-9AF6-7AC07FE3CC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0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5" name="Straight Connector 14" hidden="1">
                <a:extLst>
                  <a:ext uri="{FF2B5EF4-FFF2-40B4-BE49-F238E27FC236}">
                    <a16:creationId xmlns:a16="http://schemas.microsoft.com/office/drawing/2014/main" id="{69E627FA-9A14-428D-9B99-90D4A467F2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5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6" name="Straight Connector 15" hidden="1">
                <a:extLst>
                  <a:ext uri="{FF2B5EF4-FFF2-40B4-BE49-F238E27FC236}">
                    <a16:creationId xmlns:a16="http://schemas.microsoft.com/office/drawing/2014/main" id="{FF0BB141-6898-409B-B489-0DFFEB9011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82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7" name="Straight Connector 16" hidden="1">
                <a:extLst>
                  <a:ext uri="{FF2B5EF4-FFF2-40B4-BE49-F238E27FC236}">
                    <a16:creationId xmlns:a16="http://schemas.microsoft.com/office/drawing/2014/main" id="{6F530121-CC5A-4302-A337-9AB2DF9F16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77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8" name="Straight Connector 17" hidden="1">
                <a:extLst>
                  <a:ext uri="{FF2B5EF4-FFF2-40B4-BE49-F238E27FC236}">
                    <a16:creationId xmlns:a16="http://schemas.microsoft.com/office/drawing/2014/main" id="{888E11C2-4436-402C-9F15-A47A70FF47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249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9" name="Straight Connector 18" hidden="1">
                <a:extLst>
                  <a:ext uri="{FF2B5EF4-FFF2-40B4-BE49-F238E27FC236}">
                    <a16:creationId xmlns:a16="http://schemas.microsoft.com/office/drawing/2014/main" id="{F3DAE3EA-9230-40B0-BC78-F7446BBEEE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221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0" name="Straight Connector 19" hidden="1">
                <a:extLst>
                  <a:ext uri="{FF2B5EF4-FFF2-40B4-BE49-F238E27FC236}">
                    <a16:creationId xmlns:a16="http://schemas.microsoft.com/office/drawing/2014/main" id="{F76FA1D7-AEF4-4B9F-BC78-5960F26395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92838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1" name="Straight Connector 20" hidden="1">
                <a:extLst>
                  <a:ext uri="{FF2B5EF4-FFF2-40B4-BE49-F238E27FC236}">
                    <a16:creationId xmlns:a16="http://schemas.microsoft.com/office/drawing/2014/main" id="{F15712E6-FDB5-4D20-A520-2C8DEDF7B1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6362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2" name="Straight Connector 21" hidden="1">
                <a:extLst>
                  <a:ext uri="{FF2B5EF4-FFF2-40B4-BE49-F238E27FC236}">
                    <a16:creationId xmlns:a16="http://schemas.microsoft.com/office/drawing/2014/main" id="{914E28BE-EEC7-4B05-8103-41EC54880E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9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3" name="Straight Connector 22" hidden="1">
                <a:extLst>
                  <a:ext uri="{FF2B5EF4-FFF2-40B4-BE49-F238E27FC236}">
                    <a16:creationId xmlns:a16="http://schemas.microsoft.com/office/drawing/2014/main" id="{B12C5B61-99F4-44C2-8C3B-6C10B1BDC9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8837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4" name="Straight Connector 23" hidden="1">
                <a:extLst>
                  <a:ext uri="{FF2B5EF4-FFF2-40B4-BE49-F238E27FC236}">
                    <a16:creationId xmlns:a16="http://schemas.microsoft.com/office/drawing/2014/main" id="{D867A851-D6C5-4E36-A8E9-0BE6A13185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54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5" name="Straight Connector 24" hidden="1">
                <a:extLst>
                  <a:ext uri="{FF2B5EF4-FFF2-40B4-BE49-F238E27FC236}">
                    <a16:creationId xmlns:a16="http://schemas.microsoft.com/office/drawing/2014/main" id="{C0A1ABB9-77F0-4059-83BA-679FFF867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7071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6" name="Straight Connector 25" hidden="1">
                <a:extLst>
                  <a:ext uri="{FF2B5EF4-FFF2-40B4-BE49-F238E27FC236}">
                    <a16:creationId xmlns:a16="http://schemas.microsoft.com/office/drawing/2014/main" id="{A0ACFB6C-8583-4A4A-9EF3-F513BA874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65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7" name="Straight Connector 26" hidden="1">
                <a:extLst>
                  <a:ext uri="{FF2B5EF4-FFF2-40B4-BE49-F238E27FC236}">
                    <a16:creationId xmlns:a16="http://schemas.microsoft.com/office/drawing/2014/main" id="{F89032A5-2D3F-42A1-98AD-78513D27C4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941901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8" name="Straight Connector 27" hidden="1">
                <a:extLst>
                  <a:ext uri="{FF2B5EF4-FFF2-40B4-BE49-F238E27FC236}">
                    <a16:creationId xmlns:a16="http://schemas.microsoft.com/office/drawing/2014/main" id="{1EAAAFDB-E8E1-4AE4-AA46-CEDFC3A64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37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9" name="Straight Connector 28" hidden="1">
                <a:extLst>
                  <a:ext uri="{FF2B5EF4-FFF2-40B4-BE49-F238E27FC236}">
                    <a16:creationId xmlns:a16="http://schemas.microsoft.com/office/drawing/2014/main" id="{FB4A9250-F7CE-4523-A2A9-CCD11DB092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914644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0" name="Straight Connector 29" hidden="1">
                <a:extLst>
                  <a:ext uri="{FF2B5EF4-FFF2-40B4-BE49-F238E27FC236}">
                    <a16:creationId xmlns:a16="http://schemas.microsoft.com/office/drawing/2014/main" id="{5BA3AC69-A39C-4815-8771-5A6E1BC6E6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8868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1" name="Straight Connector 30" hidden="1">
                <a:extLst>
                  <a:ext uri="{FF2B5EF4-FFF2-40B4-BE49-F238E27FC236}">
                    <a16:creationId xmlns:a16="http://schemas.microsoft.com/office/drawing/2014/main" id="{AE6D98D3-AC2E-48DA-BA92-C0B75AD75C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858956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2" name="Straight Connector 31" hidden="1">
                <a:extLst>
                  <a:ext uri="{FF2B5EF4-FFF2-40B4-BE49-F238E27FC236}">
                    <a16:creationId xmlns:a16="http://schemas.microsoft.com/office/drawing/2014/main" id="{DCDA0A12-E964-419A-A34C-CEB320DFB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31474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3" name="Straight Connector 32" hidden="1">
                <a:extLst>
                  <a:ext uri="{FF2B5EF4-FFF2-40B4-BE49-F238E27FC236}">
                    <a16:creationId xmlns:a16="http://schemas.microsoft.com/office/drawing/2014/main" id="{9BF95345-BD17-4AA9-AEF4-0D6CA7D234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5376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4" name="Straight Connector 33" hidden="1">
                <a:extLst>
                  <a:ext uri="{FF2B5EF4-FFF2-40B4-BE49-F238E27FC236}">
                    <a16:creationId xmlns:a16="http://schemas.microsoft.com/office/drawing/2014/main" id="{58933637-762C-4D64-AF93-44C075DC57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080625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5" name="Straight Connector 34" hidden="1">
                <a:extLst>
                  <a:ext uri="{FF2B5EF4-FFF2-40B4-BE49-F238E27FC236}">
                    <a16:creationId xmlns:a16="http://schemas.microsoft.com/office/drawing/2014/main" id="{22D2957C-F7C5-4375-AA10-7CE0BC4598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07487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6" name="Straight Connector 35" hidden="1">
                <a:extLst>
                  <a:ext uri="{FF2B5EF4-FFF2-40B4-BE49-F238E27FC236}">
                    <a16:creationId xmlns:a16="http://schemas.microsoft.com/office/drawing/2014/main" id="{ADAC0123-74E3-4976-B8C1-F0094DCA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1387475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7" name="Straight Connector 36" hidden="1">
                <a:extLst>
                  <a:ext uri="{FF2B5EF4-FFF2-40B4-BE49-F238E27FC236}">
                    <a16:creationId xmlns:a16="http://schemas.microsoft.com/office/drawing/2014/main" id="{EB849AAA-F05A-4BF7-BDD6-A6F4CBEDCF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7074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9" name="Straight Connector 38" hidden="1">
                <a:extLst>
                  <a:ext uri="{FF2B5EF4-FFF2-40B4-BE49-F238E27FC236}">
                    <a16:creationId xmlns:a16="http://schemas.microsoft.com/office/drawing/2014/main" id="{D20D86E5-EF96-453B-B5EA-B22A0B90A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34290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0" name="Straight Connector 39" hidden="1">
                <a:extLst>
                  <a:ext uri="{FF2B5EF4-FFF2-40B4-BE49-F238E27FC236}">
                    <a16:creationId xmlns:a16="http://schemas.microsoft.com/office/drawing/2014/main" id="{EB67CCEA-D1EA-4D62-B75B-15865D3C2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2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1" name="Straight Connector 40" hidden="1">
                <a:extLst>
                  <a:ext uri="{FF2B5EF4-FFF2-40B4-BE49-F238E27FC236}">
                    <a16:creationId xmlns:a16="http://schemas.microsoft.com/office/drawing/2014/main" id="{FA592660-F6B8-4FC6-A4D7-0C471B7E26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119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2" name="Straight Connector 41" hidden="1">
                <a:extLst>
                  <a:ext uri="{FF2B5EF4-FFF2-40B4-BE49-F238E27FC236}">
                    <a16:creationId xmlns:a16="http://schemas.microsoft.com/office/drawing/2014/main" id="{57401771-FC18-4F30-B5FB-4F3F4FBD35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164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3" name="Straight Connector 42" hidden="1">
                <a:extLst>
                  <a:ext uri="{FF2B5EF4-FFF2-40B4-BE49-F238E27FC236}">
                    <a16:creationId xmlns:a16="http://schemas.microsoft.com/office/drawing/2014/main" id="{6A45D350-0F10-433A-B9BB-5A8D3C91E7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136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4" name="Straight Connector 43" hidden="1">
                <a:extLst>
                  <a:ext uri="{FF2B5EF4-FFF2-40B4-BE49-F238E27FC236}">
                    <a16:creationId xmlns:a16="http://schemas.microsoft.com/office/drawing/2014/main" id="{9A5E6606-9387-441D-A13C-0E4EA1BED0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10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5" name="Straight Connector 44" hidden="1">
                <a:extLst>
                  <a:ext uri="{FF2B5EF4-FFF2-40B4-BE49-F238E27FC236}">
                    <a16:creationId xmlns:a16="http://schemas.microsoft.com/office/drawing/2014/main" id="{56A3D8DE-79F8-446F-9068-2DA5B38E32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08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6" name="Straight Connector 45" hidden="1">
                <a:extLst>
                  <a:ext uri="{FF2B5EF4-FFF2-40B4-BE49-F238E27FC236}">
                    <a16:creationId xmlns:a16="http://schemas.microsoft.com/office/drawing/2014/main" id="{8FABA264-DA69-45EB-9D19-22931CB617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05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7" name="Straight Connector 46" hidden="1">
                <a:extLst>
                  <a:ext uri="{FF2B5EF4-FFF2-40B4-BE49-F238E27FC236}">
                    <a16:creationId xmlns:a16="http://schemas.microsoft.com/office/drawing/2014/main" id="{97B7A6E2-CEF0-46E0-AF9D-2659A5A44C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275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8" name="Straight Connector 47" hidden="1">
                <a:extLst>
                  <a:ext uri="{FF2B5EF4-FFF2-40B4-BE49-F238E27FC236}">
                    <a16:creationId xmlns:a16="http://schemas.microsoft.com/office/drawing/2014/main" id="{78367FC2-2298-4F09-950C-22D5647348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303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9" name="Straight Connector 48" hidden="1">
                <a:extLst>
                  <a:ext uri="{FF2B5EF4-FFF2-40B4-BE49-F238E27FC236}">
                    <a16:creationId xmlns:a16="http://schemas.microsoft.com/office/drawing/2014/main" id="{66104886-6D72-4B0E-84A9-AB4354AFDD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3310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50" name="Straight Connector 49" hidden="1">
                <a:extLst>
                  <a:ext uri="{FF2B5EF4-FFF2-40B4-BE49-F238E27FC236}">
                    <a16:creationId xmlns:a16="http://schemas.microsoft.com/office/drawing/2014/main" id="{E320F828-4AB5-4BB0-B308-358D5F1CDB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358326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7" name="Straight Connector 66" hidden="1">
                <a:extLst>
                  <a:ext uri="{FF2B5EF4-FFF2-40B4-BE49-F238E27FC236}">
                    <a16:creationId xmlns:a16="http://schemas.microsoft.com/office/drawing/2014/main" id="{F4DC4B5A-BC44-49DB-85FA-2888CED651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53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8" name="Straight Connector 67" hidden="1">
                <a:extLst>
                  <a:ext uri="{FF2B5EF4-FFF2-40B4-BE49-F238E27FC236}">
                    <a16:creationId xmlns:a16="http://schemas.microsoft.com/office/drawing/2014/main" id="{AE7EF40B-F4E6-4902-BE2C-B844F6761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6358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9" name="Straight Connector 68" hidden="1">
                <a:extLst>
                  <a:ext uri="{FF2B5EF4-FFF2-40B4-BE49-F238E27FC236}">
                    <a16:creationId xmlns:a16="http://schemas.microsoft.com/office/drawing/2014/main" id="{F69A8D2C-5AAA-4CA0-BB6A-54EA117C75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3450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70" name="Straight Connector 69" hidden="1">
                <a:extLst>
                  <a:ext uri="{FF2B5EF4-FFF2-40B4-BE49-F238E27FC236}">
                    <a16:creationId xmlns:a16="http://schemas.microsoft.com/office/drawing/2014/main" id="{DEC2589B-B1E7-4D0F-B64F-C28CD8FD7F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61506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</p:grpSp>
        <p:cxnSp>
          <p:nvCxnSpPr>
            <p:cNvPr id="55" name="Straight Connector 54" hidden="1">
              <a:extLst>
                <a:ext uri="{FF2B5EF4-FFF2-40B4-BE49-F238E27FC236}">
                  <a16:creationId xmlns:a16="http://schemas.microsoft.com/office/drawing/2014/main" id="{E5C09479-9828-4DCD-89A7-CB24C15B3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9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6" name="Straight Connector 55" hidden="1">
              <a:extLst>
                <a:ext uri="{FF2B5EF4-FFF2-40B4-BE49-F238E27FC236}">
                  <a16:creationId xmlns:a16="http://schemas.microsoft.com/office/drawing/2014/main" id="{B17C28C9-D54D-4BC7-9C4F-974329C70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94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7" name="Straight Connector 56" hidden="1">
              <a:extLst>
                <a:ext uri="{FF2B5EF4-FFF2-40B4-BE49-F238E27FC236}">
                  <a16:creationId xmlns:a16="http://schemas.microsoft.com/office/drawing/2014/main" id="{E862DE0C-4EC3-4A3E-8D16-5F38C8D089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3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8" name="Straight Connector 57" hidden="1">
              <a:extLst>
                <a:ext uri="{FF2B5EF4-FFF2-40B4-BE49-F238E27FC236}">
                  <a16:creationId xmlns:a16="http://schemas.microsoft.com/office/drawing/2014/main" id="{777BA101-CC29-4574-8948-BF288117E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26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9" name="Straight Connector 58" hidden="1">
              <a:extLst>
                <a:ext uri="{FF2B5EF4-FFF2-40B4-BE49-F238E27FC236}">
                  <a16:creationId xmlns:a16="http://schemas.microsoft.com/office/drawing/2014/main" id="{535E0D0B-E715-4944-BEE7-B00C4D08C3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5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0" name="Straight Connector 59" hidden="1">
              <a:extLst>
                <a:ext uri="{FF2B5EF4-FFF2-40B4-BE49-F238E27FC236}">
                  <a16:creationId xmlns:a16="http://schemas.microsoft.com/office/drawing/2014/main" id="{56E15F15-40A5-41F2-A427-F6C1ECA69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5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1" name="Straight Connector 60" hidden="1">
              <a:extLst>
                <a:ext uri="{FF2B5EF4-FFF2-40B4-BE49-F238E27FC236}">
                  <a16:creationId xmlns:a16="http://schemas.microsoft.com/office/drawing/2014/main" id="{CDDF5946-4E97-4EF0-B904-41DF9812B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98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2" name="Straight Connector 61" hidden="1">
              <a:extLst>
                <a:ext uri="{FF2B5EF4-FFF2-40B4-BE49-F238E27FC236}">
                  <a16:creationId xmlns:a16="http://schemas.microsoft.com/office/drawing/2014/main" id="{4955D088-F681-4F5F-A123-80C5F857D1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3" name="Straight Connector 62" hidden="1">
              <a:extLst>
                <a:ext uri="{FF2B5EF4-FFF2-40B4-BE49-F238E27FC236}">
                  <a16:creationId xmlns:a16="http://schemas.microsoft.com/office/drawing/2014/main" id="{84F4F856-C6C1-44D0-AFD9-6CF5E44948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30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4" name="Straight Connector 63" hidden="1">
              <a:extLst>
                <a:ext uri="{FF2B5EF4-FFF2-40B4-BE49-F238E27FC236}">
                  <a16:creationId xmlns:a16="http://schemas.microsoft.com/office/drawing/2014/main" id="{84E48C20-0645-424F-8308-171CE64D67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5" name="Straight Connector 64" hidden="1">
              <a:extLst>
                <a:ext uri="{FF2B5EF4-FFF2-40B4-BE49-F238E27FC236}">
                  <a16:creationId xmlns:a16="http://schemas.microsoft.com/office/drawing/2014/main" id="{598A81EC-3025-44EE-A7CC-7103C47D56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</p:grp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E2C9ABB3-B288-4284-882F-513093277CEA}"/>
              </a:ext>
            </a:extLst>
          </p:cNvPr>
          <p:cNvSpPr/>
          <p:nvPr>
            <p:custDataLst>
              <p:custData r:id="rId18"/>
              <p:custData r:id="rId19"/>
              <p:custData r:id="rId20"/>
              <p:tags r:id="rId25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/>
  <p:txStyles>
    <p:titleStyle>
      <a:lvl1pPr algn="l" defTabSz="972000" rtl="0" eaLnBrk="1" latinLnBrk="0" hangingPunct="1">
        <a:lnSpc>
          <a:spcPct val="10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600" b="0" i="0" kern="1200" baseline="0">
          <a:solidFill>
            <a:schemeClr val="accent1"/>
          </a:solidFill>
          <a:latin typeface="+mn-lt"/>
          <a:ea typeface="+mj-ea"/>
          <a:cs typeface="+mn-cs"/>
        </a:defRPr>
      </a:lvl2pPr>
      <a:lvl3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25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titleStyle>
    <p:bodyStyle>
      <a:lvl1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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00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1600" indent="-291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583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874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11664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58000" indent="-14580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49600" indent="-1749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41200" indent="-2041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2800" indent="-2332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D4C503E-8F05-6C80-DF9E-9A3E4E1E11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2760E95-9FE1-526F-6AA2-FDD652FA5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i="1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7E42AF5A-3600-9DFD-7937-9CF846DD384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C77677-AECE-B674-C96A-54C690FAD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Srinivasan </a:t>
            </a:r>
            <a:r>
              <a:rPr lang="en-US" dirty="0" err="1"/>
              <a:t>Sabapathy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49BEE2-94FE-C0C2-E978-A5694C2201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F46898-B99D-2169-AED4-9EF9C0183C5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CE632D6-A1A9-355B-361E-A9BE443833B2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25D9599-D85C-4923-8E2F-F58377E52555}" type="datetime1">
              <a:rPr lang="en-US"/>
              <a:pPr/>
              <a:t>4/6/23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4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" y="3528863"/>
            <a:ext cx="6190061" cy="192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06" y="1565055"/>
            <a:ext cx="6157879" cy="16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6" y="2476206"/>
            <a:ext cx="6145353" cy="14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7"/>
            <a:ext cx="5830083" cy="5269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6" y="3884341"/>
            <a:ext cx="6275574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Show &amp; Tell /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2020 Software AG. All rights reserved. For internal use only and for Software AG Partners.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71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23" y="3275437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11" y="1211171"/>
            <a:ext cx="1848112" cy="20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2020 Software AG. All rights reserved. For internal use only and for Software AG Partners.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77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More connector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DevOps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4C089-FDD4-74B0-F08B-4905ED41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E478-7A05-C86A-C43F-351B08FE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3D92-EAD9-4928-8F5E-43D6C0BBDA8E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5BE17-2264-AC90-180D-D0CE207B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F7AC6-E695-F790-D6F0-B9DC78B7DD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0052CE3-C31A-462E-AC43-500C58F68CA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/>
              <a:pPr/>
              <a:t>4/6/23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362034" y="1391985"/>
            <a:ext cx="11467266" cy="466115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endParaRPr lang="en-GB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5" y="1766384"/>
            <a:ext cx="2681717" cy="26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58" y="2181860"/>
            <a:ext cx="4452172" cy="27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28" y="2135569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8139E-BC2A-2F3E-4BB7-E94F4962CDE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E9E07-6503-AB30-A012-B6210C04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800"/>
            <a:ext cx="12192000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7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" y="1387801"/>
            <a:ext cx="12032511" cy="3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677307"/>
            <a:ext cx="11468100" cy="20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9" y="1142151"/>
            <a:ext cx="11801772" cy="51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044"/>
            <a:ext cx="6025813" cy="10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IAAAAAAAAAAwAAAAMAAAAA/////wQAGwwAAAAAAAAAAAAAIAD///////////////8AAAD////////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FAP///////wQAAAACABAACx06s4TYyvBPgOPDifRBx2gFAAAAAAADAAAAAAADAAAAAwADAAAAAAD///////8DAAAAAAD///////8DAAAAAAD///////8DAAAAAAD///////8DAAEA////////BAAAAAMAEAALPY26yFjSA0iGBKJwQmD3o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B06s4TYyvBPgOPDifRBx2gDRGF0YQAbAAAABExpbmtlZFNoYXBlRGF0YQAFAAAAAAACTmFtZQAZAAAATGlua2VkU2hhcGVzRGF0YVByb3BlcnR5ABBWZXJzaW9uAAAAAAAJTGFzdFdyaXRlAF8AnJSAAQAAAAEA/////8YAxgAAAAVfaWQAEAAAAAQ9jbrIWNIDSIYEonBCYPeiA0RhdGEAUwAAAAhQcmVzZW50YXRpb25TY2FubmVkRm9yTGlua2VkU2hhcGVzAAECTnVtYmVyRm9ybWF0U2VwYXJhdG9yTW9kZQAKAAAAQXV0b21hdGljAAACTmFtZQAkAAAATGlua2VkU2hhcGVQcmVzZW50YXRpb25TZXR0aW5nc0RhdGEAEFZlcnNpb24AAAAAAAlMYXN0V3JpdGUAmQCcl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5/10 contents);"/>
  <p:tag name="MIO_USER_INPUT_OPTIONAL" val=" "/>
  <p:tag name="MIO_USER_INPUT_FIXED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2/3/4/6/12 contents);"/>
  <p:tag name="MIO_USER_INPUT_OPTIONAL" val=" "/>
  <p:tag name="MIO_USER_INPUT_FIXED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FIXED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e746a57e-2a84-4a0c-ae3d-5e0e53a112c1"/>
  <p:tag name="MIO_UPDATE" val="True"/>
  <p:tag name="MIO_DBID" val="0F45B44C-9BC7-4D85-81C4-7155EE70A7B9"/>
  <p:tag name="MIO_OBJECTNAME" val="Software AG - Starter Set"/>
  <p:tag name="MIO_FALLBACK_LAYOUT" val="5"/>
  <p:tag name="MIO_SHOW_DATE" val="False"/>
  <p:tag name="MIO_SHOW_FOOTER" val="True"/>
  <p:tag name="MIO_SHOW_PAGENUMBER" val="True"/>
  <p:tag name="MIO_AVOID_BLANK_LAYOUT" val="False"/>
  <p:tag name="MIO_CD_LAYOUT_VALID_AREA" val="False"/>
  <p:tag name="MIO_EMBED_FONT" val="False"/>
  <p:tag name="MIO_MATCH_COLOR_SCHEME" val="True"/>
  <p:tag name="MIO_NUMBER_OF_VALID_LAYOUTS" val="16"/>
  <p:tag name="MIO_VERSION" val="24.06.2022 08:54:10"/>
  <p:tag name="MIO_LASTDOWNLOADED" val="11.07.2022 17:11:14.637"/>
  <p:tag name="MIO_CDID" val="9f882b0b-d1b4-48cb-bfe5-c5c56132e96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TEXT" val=" 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heme/theme1.xml><?xml version="1.0" encoding="utf-8"?>
<a:theme xmlns:a="http://schemas.openxmlformats.org/drawingml/2006/main" name="Software AG 2022">
  <a:themeElements>
    <a:clrScheme name="Software AG 2022">
      <a:dk1>
        <a:srgbClr val="011F3D"/>
      </a:dk1>
      <a:lt1>
        <a:srgbClr val="FFFFFF"/>
      </a:lt1>
      <a:dk2>
        <a:srgbClr val="011F3D"/>
      </a:dk2>
      <a:lt2>
        <a:srgbClr val="F2F2EA"/>
      </a:lt2>
      <a:accent1>
        <a:srgbClr val="9A50F8"/>
      </a:accent1>
      <a:accent2>
        <a:srgbClr val="3CC1B7"/>
      </a:accent2>
      <a:accent3>
        <a:srgbClr val="D9EC27"/>
      </a:accent3>
      <a:accent4>
        <a:srgbClr val="3B2C5E"/>
      </a:accent4>
      <a:accent5>
        <a:srgbClr val="1C5569"/>
      </a:accent5>
      <a:accent6>
        <a:srgbClr val="E53764"/>
      </a:accent6>
      <a:hlink>
        <a:srgbClr val="011F3D"/>
      </a:hlink>
      <a:folHlink>
        <a:srgbClr val="9A50F8"/>
      </a:folHlink>
    </a:clrScheme>
    <a:fontScheme name="Software AG 2022">
      <a:majorFont>
        <a:latin typeface="Segoe UI"/>
        <a:ea typeface="Segoe UI"/>
        <a:cs typeface="Segoe UI"/>
      </a:majorFont>
      <a:minorFont>
        <a:latin typeface="Segoe UI"/>
        <a:ea typeface="Segoe UI"/>
        <a:cs typeface="Segoe UI"/>
      </a:minorFont>
    </a:fontScheme>
    <a:fmtScheme name="Software AG 2022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71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accent1"/>
        </a:solidFill>
        <a:solidFill>
          <a:schemeClr val="accent2"/>
        </a:soli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97200" tIns="97200" rIns="97200" bIns="97200" rtlCol="0" anchor="ctr"/>
      <a:lstStyle>
        <a:defPPr algn="ctr" defTabSz="972000">
          <a:lnSpc>
            <a:spcPct val="120000"/>
          </a:lnSpc>
          <a:spcAft>
            <a:spcPts val="700"/>
          </a:spcAft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>
          <a:noFill/>
        </a:ln>
      </a:spPr>
      <a:bodyPr vert="horz" wrap="square" lIns="0" tIns="0" rIns="0" bIns="0" rtlCol="0">
        <a:noAutofit/>
      </a:bodyPr>
      <a:lstStyle>
        <a:defPPr algn="l" defTabSz="972000">
          <a:lnSpc>
            <a:spcPct val="120000"/>
          </a:lnSpc>
          <a:spcAft>
            <a:spcPts val="765"/>
          </a:spcAft>
          <a:defRPr dirty="0"/>
        </a:defPPr>
      </a:lstStyle>
    </a:txDef>
  </a:objectDefaults>
  <a:extraClrSchemeLst>
    <a:extraClrScheme>
      <a:clrScheme name="Software AG 2022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3CC1B7"/>
        </a:accent2>
        <a:accent3>
          <a:srgbClr val="D9EC27"/>
        </a:accent3>
        <a:accent4>
          <a:srgbClr val="3B2C5E"/>
        </a:accent4>
        <a:accent5>
          <a:srgbClr val="1C5569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Pul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1C5569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9A50F8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1C5569"/>
        </a:accent2>
        <a:accent3>
          <a:srgbClr val="9A50F8"/>
        </a:accent3>
        <a:accent4>
          <a:srgbClr val="D9EC27"/>
        </a:accent4>
        <a:accent5>
          <a:srgbClr val="1C5569"/>
        </a:accent5>
        <a:accent6>
          <a:srgbClr val="3CC1B7"/>
        </a:accent6>
        <a:hlink>
          <a:srgbClr val="011F3D"/>
        </a:hlink>
        <a:folHlink>
          <a:srgbClr val="3CC1B7"/>
        </a:folHlink>
      </a:clrScheme>
    </a:extraClrScheme>
    <a:extraClrScheme>
      <a:clrScheme name="SAG - Lif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D9EC27"/>
        </a:accent1>
        <a:accent2>
          <a:srgbClr val="3CC1B7"/>
        </a:accent2>
        <a:accent3>
          <a:srgbClr val="9A50F8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Red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E53764"/>
        </a:accent1>
        <a:accent2>
          <a:srgbClr val="9A50F8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3B2C5E"/>
        </a:accent6>
        <a:hlink>
          <a:srgbClr val="011F3D"/>
        </a:hlink>
        <a:folHlink>
          <a:srgbClr val="3CC1B7"/>
        </a:folHlink>
      </a:clrScheme>
    </a:extraClrScheme>
    <a:extraClrScheme>
      <a:clrScheme name="SAG -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9A50F8"/>
        </a:accent2>
        <a:accent3>
          <a:srgbClr val="D9EC27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</a:extraClrSchemeLst>
  <a:custClrLst>
    <a:custClr name="SAG1">
      <a:srgbClr val="E53764"/>
    </a:custClr>
    <a:custClr name="SAG2">
      <a:srgbClr val="FFFFFF"/>
    </a:custClr>
    <a:custClr name="SAG3">
      <a:srgbClr val="FFFFFF"/>
    </a:custClr>
    <a:custClr name="SAG4">
      <a:srgbClr val="344C64"/>
    </a:custClr>
    <a:custClr name="SAG5">
      <a:srgbClr val="AE73F9"/>
    </a:custClr>
    <a:custClr name="SAG6">
      <a:srgbClr val="63CDC5"/>
    </a:custClr>
    <a:custClr name="SAG7">
      <a:srgbClr val="E1F052"/>
    </a:custClr>
    <a:custClr name="SAG8">
      <a:srgbClr val="62567E"/>
    </a:custClr>
    <a:custClr name="SAG9">
      <a:srgbClr val="497787"/>
    </a:custClr>
    <a:custClr name="SAG10">
      <a:srgbClr val="EA5F83"/>
    </a:custClr>
    <a:custClr name="SAG11">
      <a:srgbClr val="D9EC27"/>
    </a:custClr>
    <a:custClr name="SAG12">
      <a:srgbClr val="FFFFFF"/>
    </a:custClr>
    <a:custClr name="SAG13">
      <a:srgbClr val="FFFFFF"/>
    </a:custClr>
    <a:custClr name="SAG14">
      <a:srgbClr val="67798B"/>
    </a:custClr>
    <a:custClr name="SAG15">
      <a:srgbClr val="C296FB"/>
    </a:custClr>
    <a:custClr name="SAG16">
      <a:srgbClr val="8ADAD4"/>
    </a:custClr>
    <a:custClr name="SAG17">
      <a:srgbClr val="E8F47D"/>
    </a:custClr>
    <a:custClr name="SAG18">
      <a:srgbClr val="89809E"/>
    </a:custClr>
    <a:custClr name="SAG19">
      <a:srgbClr val="7799A5"/>
    </a:custClr>
    <a:custClr name="SAG20">
      <a:srgbClr val="EF87A2"/>
    </a:custClr>
    <a:custClr name="SAG21">
      <a:srgbClr val="1CD469"/>
    </a:custClr>
    <a:custClr name="SAG22">
      <a:srgbClr val="FFFFFF"/>
    </a:custClr>
    <a:custClr name="SAG23">
      <a:srgbClr val="FFFFFF"/>
    </a:custClr>
    <a:custClr name="SAG24">
      <a:srgbClr val="99A5B1"/>
    </a:custClr>
    <a:custClr name="SAG25">
      <a:srgbClr val="D7B9FC"/>
    </a:custClr>
    <a:custClr name="SAG26">
      <a:srgbClr val="B1E6E2"/>
    </a:custClr>
    <a:custClr name="SAG27">
      <a:srgbClr val="F0F7A9"/>
    </a:custClr>
    <a:custClr name="SAG28">
      <a:srgbClr val="B1ABBF"/>
    </a:custClr>
    <a:custClr name="SAG29">
      <a:srgbClr val="A4BBC3"/>
    </a:custClr>
    <a:custClr name="SAG30">
      <a:srgbClr val="F5AFC1"/>
    </a:custClr>
    <a:custClr name="SAG31">
      <a:srgbClr val="FFFFFF"/>
    </a:custClr>
    <a:custClr name="SAG32">
      <a:srgbClr val="FFFFFF"/>
    </a:custClr>
    <a:custClr name="SAG33">
      <a:srgbClr val="FFFFFF"/>
    </a:custClr>
    <a:custClr name="SAG34">
      <a:srgbClr val="CCD2D8"/>
    </a:custClr>
    <a:custClr name="SAG35">
      <a:srgbClr val="EBDCFE"/>
    </a:custClr>
    <a:custClr name="SAG36">
      <a:srgbClr val="D8F3F1"/>
    </a:custClr>
    <a:custClr name="SAG37">
      <a:srgbClr val="F7FBD4"/>
    </a:custClr>
    <a:custClr name="SAG38">
      <a:srgbClr val="D8D5DF"/>
    </a:custClr>
    <a:custClr name="SAG39">
      <a:srgbClr val="D2DDE1"/>
    </a:custClr>
    <a:custClr name="SAG40">
      <a:srgbClr val="FAD7E0"/>
    </a:custClr>
    <a:custClr name="SAG41">
      <a:srgbClr val="FFFFFF"/>
    </a:custClr>
    <a:custClr name="SAG42">
      <a:srgbClr val="FFFFFF"/>
    </a:custClr>
    <a:custClr name="SAG43">
      <a:srgbClr val="FFFFFF"/>
    </a:custClr>
    <a:custClr name="SAG44">
      <a:srgbClr val="E6E9EC"/>
    </a:custClr>
    <a:custClr name="SAG45">
      <a:srgbClr val="F5EEFE"/>
    </a:custClr>
    <a:custClr name="SAG46">
      <a:srgbClr val="ECF9F8"/>
    </a:custClr>
    <a:custClr name="SAG47">
      <a:srgbClr val="FBFDE9"/>
    </a:custClr>
    <a:custClr name="SAG48">
      <a:srgbClr val="EBEAEF"/>
    </a:custClr>
    <a:custClr name="SAG49">
      <a:srgbClr val="E8EEF0"/>
    </a:custClr>
    <a:custClr name="SAG50">
      <a:srgbClr val="FCE9EE"/>
    </a:custClr>
  </a:custClrLst>
  <a:extLst>
    <a:ext uri="{05A4C25C-085E-4340-85A3-A5531E510DB2}">
      <thm15:themeFamily xmlns:thm15="http://schemas.microsoft.com/office/thememl/2012/main" name="SAG" id="{81A187F2-36E6-4147-B20D-BEB810E4824E}" vid="{670117A1-D6D8-AC43-BED2-B18680E650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79AD00-36D3-4A36-A440-1B8967C7A8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8F4BA1-82F4-4573-BC6D-9427A949496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8F007CB-4AC2-49F9-9F11-A3AE5E7EF1BA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ee9ddd37-01c2-47a1-893c-5c0bdc1f6d39}" enabled="1" method="Privileged" siteId="{d9662eb9-ad98-4e74-a8a2-04ed5d544db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Software AG 2022</Template>
  <TotalTime>7529</TotalTime>
  <Words>1066</Words>
  <Application>Microsoft Macintosh PowerPoint</Application>
  <PresentationFormat>Widescreen</PresentationFormat>
  <Paragraphs>256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</vt:lpstr>
      <vt:lpstr>Calibri</vt:lpstr>
      <vt:lpstr>Courier New</vt:lpstr>
      <vt:lpstr>Helvetica Neue</vt:lpstr>
      <vt:lpstr>Inter</vt:lpstr>
      <vt:lpstr>Segoe UI</vt:lpstr>
      <vt:lpstr>Symbol</vt:lpstr>
      <vt:lpstr>Wingdings</vt:lpstr>
      <vt:lpstr>Software AG 2022</vt:lpstr>
      <vt:lpstr>DevOps 4 webMethods.io</vt:lpstr>
      <vt:lpstr>DevOps 4 webMethods.io</vt:lpstr>
      <vt:lpstr>Requirement &amp; Benefits  </vt:lpstr>
      <vt:lpstr>Context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Show &amp; Tell / Demo</vt:lpstr>
      <vt:lpstr>Demo</vt:lpstr>
      <vt:lpstr>Demo</vt:lpstr>
      <vt:lpstr>What Next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4 webMethods.io</dc:title>
  <dc:creator>Sabapathy, Srinivasan</dc:creator>
  <cp:lastModifiedBy>Sabapathy, Srinivasan</cp:lastModifiedBy>
  <cp:revision>30</cp:revision>
  <dcterms:created xsi:type="dcterms:W3CDTF">2023-02-04T12:12:00Z</dcterms:created>
  <dcterms:modified xsi:type="dcterms:W3CDTF">2023-04-18T10:10:12Z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Internalㅤㅤㅤㅤ</vt:lpwstr>
  </property>
  <property fmtid="{D5CDD505-2E9C-101B-9397-08002B2CF9AE}" pid="3" name="TaxKeyword">
    <vt:lpwstr/>
  </property>
  <property fmtid="{D5CDD505-2E9C-101B-9397-08002B2CF9AE}" pid="4" name="ContentTypeId">
    <vt:lpwstr>0x010100C76A5F8EBBB9094588BD53A186E8CCF3</vt:lpwstr>
  </property>
</Properties>
</file>